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 id="2147483658" r:id="rId2"/>
  </p:sldMasterIdLst>
  <p:notesMasterIdLst>
    <p:notesMasterId r:id="rId11"/>
  </p:notesMasterIdLst>
  <p:sldIdLst>
    <p:sldId id="295" r:id="rId3"/>
    <p:sldId id="264" r:id="rId4"/>
    <p:sldId id="353" r:id="rId5"/>
    <p:sldId id="303" r:id="rId6"/>
    <p:sldId id="333" r:id="rId7"/>
    <p:sldId id="335" r:id="rId8"/>
    <p:sldId id="355" r:id="rId9"/>
    <p:sldId id="356" r:id="rId10"/>
  </p:sldIdLst>
  <p:sldSz cx="9144000" cy="5143500" type="screen16x9"/>
  <p:notesSz cx="6858000" cy="9144000"/>
  <p:embeddedFontLst>
    <p:embeddedFont>
      <p:font typeface="Muli" panose="020B0604020202020204" charset="0"/>
      <p:regular r:id="rId12"/>
      <p:bold r:id="rId13"/>
      <p:italic r:id="rId14"/>
      <p:boldItalic r:id="rId15"/>
    </p:embeddedFont>
    <p:embeddedFont>
      <p:font typeface="Nixie One" panose="020B0604020202020204" charset="0"/>
      <p:regular r:id="rId16"/>
    </p:embeddedFont>
    <p:embeddedFont>
      <p:font typeface="Helvetica Neue" panose="020B0604020202020204" charset="0"/>
      <p:regular r:id="rId17"/>
      <p:bold r:id="rId18"/>
      <p:italic r:id="rId19"/>
      <p:boldItalic r:id="rId20"/>
    </p:embeddedFont>
    <p:embeddedFont>
      <p:font typeface="Lato Medium" panose="020B0604020202020204" charset="0"/>
      <p:regular r:id="rId21"/>
      <p:italic r:id="rId22"/>
    </p:embeddedFont>
    <p:embeddedFont>
      <p:font typeface="Wingdings 2" panose="05020102010507070707" pitchFamily="18" charset="2"/>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E0"/>
    <a:srgbClr val="2ADC2A"/>
    <a:srgbClr val="0E293C"/>
    <a:srgbClr val="1C1C1C"/>
    <a:srgbClr val="75787B"/>
    <a:srgbClr val="FFFF00"/>
    <a:srgbClr val="F3F5F9"/>
    <a:srgbClr val="1847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2CE66683-C375-4C2D-94EF-ED189CA1C077}">
  <a:tblStyle styleId="{2CE66683-C375-4C2D-94EF-ED189CA1C077}"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p:scale>
          <a:sx n="133" d="100"/>
          <a:sy n="133" d="100"/>
        </p:scale>
        <p:origin x="-126" y="-72"/>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10.fntdata"/><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4.fntdata"/><Relationship Id="rId23" Type="http://schemas.openxmlformats.org/officeDocument/2006/relationships/font" Target="fonts/font12.fntdata"/><Relationship Id="rId10" Type="http://schemas.openxmlformats.org/officeDocument/2006/relationships/slide" Target="slides/slide8.xml"/><Relationship Id="rId19"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extLst>
      <p:ext uri="{BB962C8B-B14F-4D97-AF65-F5344CB8AC3E}">
        <p14:creationId xmlns:p14="http://schemas.microsoft.com/office/powerpoint/2010/main" val="156013828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9" name="Shape 3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13846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0" name="Shape 3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763536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9" name="Shape 3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598668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0" name="Shape 3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746925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Shape 3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 name="Shape 3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787324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27"/>
        <p:cNvGrpSpPr/>
        <p:nvPr/>
      </p:nvGrpSpPr>
      <p:grpSpPr>
        <a:xfrm>
          <a:off x="0" y="0"/>
          <a:ext cx="0" cy="0"/>
          <a:chOff x="0" y="0"/>
          <a:chExt cx="0" cy="0"/>
        </a:xfrm>
      </p:grpSpPr>
      <p:sp>
        <p:nvSpPr>
          <p:cNvPr id="128" name="Shape 128"/>
          <p:cNvSpPr/>
          <p:nvPr/>
        </p:nvSpPr>
        <p:spPr>
          <a:xfrm rot="10800000" flipH="1">
            <a:off x="7651679" y="671106"/>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00A3E0"/>
              </a:gs>
              <a:gs pos="100000">
                <a:srgbClr val="2ADC2A"/>
              </a:gs>
            </a:gsLst>
            <a:lin ang="6983783" scaled="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29" name="Shape 129"/>
          <p:cNvSpPr/>
          <p:nvPr/>
        </p:nvSpPr>
        <p:spPr>
          <a:xfrm rot="5400000">
            <a:off x="499599" y="157100"/>
            <a:ext cx="1146000" cy="132330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rgbClr val="00A3E0"/>
              </a:gs>
              <a:gs pos="100000">
                <a:srgbClr val="2ADC2A"/>
              </a:gs>
            </a:gsLst>
            <a:path path="circle">
              <a:fillToRect l="100000" b="100000"/>
            </a:path>
            <a:tileRect t="-100000" r="-10000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30" name="Shape 130"/>
          <p:cNvSpPr txBox="1">
            <a:spLocks noGrp="1"/>
          </p:cNvSpPr>
          <p:nvPr>
            <p:ph type="title"/>
          </p:nvPr>
        </p:nvSpPr>
        <p:spPr>
          <a:xfrm>
            <a:off x="1732700" y="1735600"/>
            <a:ext cx="4944300" cy="645300"/>
          </a:xfrm>
          <a:prstGeom prst="rect">
            <a:avLst/>
          </a:prstGeom>
        </p:spPr>
        <p:txBody>
          <a:bodyPr wrap="square" lIns="91425" tIns="91425" rIns="91425" bIns="91425" anchor="b" anchorCtr="0"/>
          <a:lstStyle>
            <a:lvl1pPr lvl="0">
              <a:spcBef>
                <a:spcPts val="0"/>
              </a:spcBef>
              <a:buSzPts val="4000"/>
              <a:buNone/>
              <a:defRPr/>
            </a:lvl1pPr>
            <a:lvl2pPr lvl="1">
              <a:spcBef>
                <a:spcPts val="0"/>
              </a:spcBef>
              <a:buSzPts val="4000"/>
              <a:buNone/>
              <a:defRPr/>
            </a:lvl2pPr>
            <a:lvl3pPr lvl="2">
              <a:spcBef>
                <a:spcPts val="0"/>
              </a:spcBef>
              <a:buSzPts val="4000"/>
              <a:buNone/>
              <a:defRPr/>
            </a:lvl3pPr>
            <a:lvl4pPr lvl="3">
              <a:spcBef>
                <a:spcPts val="0"/>
              </a:spcBef>
              <a:buSzPts val="4000"/>
              <a:buNone/>
              <a:defRPr/>
            </a:lvl4pPr>
            <a:lvl5pPr lvl="4">
              <a:spcBef>
                <a:spcPts val="0"/>
              </a:spcBef>
              <a:buSzPts val="4000"/>
              <a:buNone/>
              <a:defRPr/>
            </a:lvl5pPr>
            <a:lvl6pPr lvl="5">
              <a:spcBef>
                <a:spcPts val="0"/>
              </a:spcBef>
              <a:buSzPts val="4000"/>
              <a:buNone/>
              <a:defRPr/>
            </a:lvl6pPr>
            <a:lvl7pPr lvl="6">
              <a:spcBef>
                <a:spcPts val="0"/>
              </a:spcBef>
              <a:buSzPts val="4000"/>
              <a:buNone/>
              <a:defRPr/>
            </a:lvl7pPr>
            <a:lvl8pPr lvl="7">
              <a:spcBef>
                <a:spcPts val="0"/>
              </a:spcBef>
              <a:buSzPts val="4000"/>
              <a:buNone/>
              <a:defRPr/>
            </a:lvl8pPr>
            <a:lvl9pPr lvl="8">
              <a:spcBef>
                <a:spcPts val="0"/>
              </a:spcBef>
              <a:buSzPts val="4000"/>
              <a:buNone/>
              <a:defRPr/>
            </a:lvl9pPr>
          </a:lstStyle>
          <a:p>
            <a:endParaRPr/>
          </a:p>
        </p:txBody>
      </p:sp>
      <p:sp>
        <p:nvSpPr>
          <p:cNvPr id="131" name="Shape 131"/>
          <p:cNvSpPr txBox="1">
            <a:spLocks noGrp="1"/>
          </p:cNvSpPr>
          <p:nvPr>
            <p:ph type="body" idx="1"/>
          </p:nvPr>
        </p:nvSpPr>
        <p:spPr>
          <a:xfrm>
            <a:off x="1732700" y="2255125"/>
            <a:ext cx="4944300" cy="1659900"/>
          </a:xfrm>
          <a:prstGeom prst="rect">
            <a:avLst/>
          </a:prstGeom>
        </p:spPr>
        <p:txBody>
          <a:bodyPr wrap="square" lIns="91425" tIns="91425" rIns="91425" bIns="91425" anchor="t" anchorCtr="0"/>
          <a:lstStyle>
            <a:lvl1pPr lvl="0">
              <a:spcBef>
                <a:spcPts val="0"/>
              </a:spcBef>
              <a:buSzPts val="1400"/>
              <a:buFont typeface="Muli"/>
              <a:buChar char="◇"/>
              <a:defRPr>
                <a:latin typeface="Muli"/>
                <a:ea typeface="Muli"/>
                <a:cs typeface="Muli"/>
                <a:sym typeface="Muli"/>
              </a:defRPr>
            </a:lvl1pPr>
            <a:lvl2pPr lvl="1">
              <a:spcBef>
                <a:spcPts val="0"/>
              </a:spcBef>
              <a:buSzPts val="1400"/>
              <a:buFont typeface="Muli"/>
              <a:buChar char="￭"/>
              <a:defRPr>
                <a:latin typeface="Muli"/>
                <a:ea typeface="Muli"/>
                <a:cs typeface="Muli"/>
                <a:sym typeface="Muli"/>
              </a:defRPr>
            </a:lvl2pPr>
            <a:lvl3pPr lvl="2">
              <a:spcBef>
                <a:spcPts val="0"/>
              </a:spcBef>
              <a:buSzPts val="1400"/>
              <a:buFont typeface="Muli"/>
              <a:buChar char="￮"/>
              <a:defRPr>
                <a:latin typeface="Muli"/>
                <a:ea typeface="Muli"/>
                <a:cs typeface="Muli"/>
                <a:sym typeface="Muli"/>
              </a:defRPr>
            </a:lvl3pPr>
            <a:lvl4pPr lvl="3">
              <a:spcBef>
                <a:spcPts val="0"/>
              </a:spcBef>
              <a:buSzPts val="1400"/>
              <a:buFont typeface="Muli"/>
              <a:buChar char="●"/>
              <a:defRPr>
                <a:latin typeface="Muli"/>
                <a:ea typeface="Muli"/>
                <a:cs typeface="Muli"/>
                <a:sym typeface="Muli"/>
              </a:defRPr>
            </a:lvl4pPr>
            <a:lvl5pPr lvl="4">
              <a:spcBef>
                <a:spcPts val="0"/>
              </a:spcBef>
              <a:buSzPts val="1400"/>
              <a:buFont typeface="Muli"/>
              <a:buChar char="○"/>
              <a:defRPr>
                <a:latin typeface="Muli"/>
                <a:ea typeface="Muli"/>
                <a:cs typeface="Muli"/>
                <a:sym typeface="Muli"/>
              </a:defRPr>
            </a:lvl5pPr>
            <a:lvl6pPr lvl="5">
              <a:spcBef>
                <a:spcPts val="0"/>
              </a:spcBef>
              <a:buSzPts val="1400"/>
              <a:buFont typeface="Muli"/>
              <a:buChar char="■"/>
              <a:defRPr>
                <a:latin typeface="Muli"/>
                <a:ea typeface="Muli"/>
                <a:cs typeface="Muli"/>
                <a:sym typeface="Muli"/>
              </a:defRPr>
            </a:lvl6pPr>
            <a:lvl7pPr lvl="6">
              <a:spcBef>
                <a:spcPts val="0"/>
              </a:spcBef>
              <a:buSzPts val="1400"/>
              <a:buFont typeface="Muli"/>
              <a:buChar char="●"/>
              <a:defRPr>
                <a:latin typeface="Muli"/>
                <a:ea typeface="Muli"/>
                <a:cs typeface="Muli"/>
                <a:sym typeface="Muli"/>
              </a:defRPr>
            </a:lvl7pPr>
            <a:lvl8pPr lvl="7">
              <a:spcBef>
                <a:spcPts val="0"/>
              </a:spcBef>
              <a:buSzPts val="1400"/>
              <a:buFont typeface="Muli"/>
              <a:buChar char="○"/>
              <a:defRPr>
                <a:latin typeface="Muli"/>
                <a:ea typeface="Muli"/>
                <a:cs typeface="Muli"/>
                <a:sym typeface="Muli"/>
              </a:defRPr>
            </a:lvl8pPr>
            <a:lvl9pPr lvl="8">
              <a:spcBef>
                <a:spcPts val="0"/>
              </a:spcBef>
              <a:buSzPts val="1400"/>
              <a:buFont typeface="Muli"/>
              <a:buChar char="■"/>
              <a:defRPr>
                <a:latin typeface="Muli"/>
                <a:ea typeface="Muli"/>
                <a:cs typeface="Muli"/>
                <a:sym typeface="Muli"/>
              </a:defRPr>
            </a:lvl9pPr>
          </a:lstStyle>
          <a:p>
            <a:endParaRPr/>
          </a:p>
        </p:txBody>
      </p:sp>
      <p:sp>
        <p:nvSpPr>
          <p:cNvPr id="132" name="Shape 132"/>
          <p:cNvSpPr/>
          <p:nvPr/>
        </p:nvSpPr>
        <p:spPr>
          <a:xfrm rot="10800000" flipH="1">
            <a:off x="-123826" y="1058975"/>
            <a:ext cx="819900" cy="710100"/>
          </a:xfrm>
          <a:prstGeom prst="hexagon">
            <a:avLst>
              <a:gd name="adj" fmla="val 28678"/>
              <a:gd name="vf" fmla="val 115470"/>
            </a:avLst>
          </a:prstGeom>
          <a:noFill/>
          <a:ln w="9525"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33" name="Shape 133"/>
          <p:cNvSpPr/>
          <p:nvPr/>
        </p:nvSpPr>
        <p:spPr>
          <a:xfrm rot="10800000" flipH="1">
            <a:off x="638175" y="1440100"/>
            <a:ext cx="428700" cy="371100"/>
          </a:xfrm>
          <a:prstGeom prst="hexagon">
            <a:avLst>
              <a:gd name="adj" fmla="val 28678"/>
              <a:gd name="vf" fmla="val 115470"/>
            </a:avLst>
          </a:pr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
        <p:nvSpPr>
          <p:cNvPr id="134" name="Shape 134"/>
          <p:cNvSpPr/>
          <p:nvPr/>
        </p:nvSpPr>
        <p:spPr>
          <a:xfrm rot="10800000" flipH="1">
            <a:off x="1495424" y="-131650"/>
            <a:ext cx="819900" cy="710100"/>
          </a:xfrm>
          <a:prstGeom prst="hexagon">
            <a:avLst>
              <a:gd name="adj" fmla="val 28678"/>
              <a:gd name="vf" fmla="val 115470"/>
            </a:avLst>
          </a:prstGeom>
          <a:noFill/>
          <a:ln w="76200" cap="flat" cmpd="sng">
            <a:solidFill>
              <a:srgbClr val="75787B"/>
            </a:solidFill>
            <a:prstDash val="solid"/>
            <a:miter lim="8000"/>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35" name="Shape 135"/>
          <p:cNvSpPr/>
          <p:nvPr/>
        </p:nvSpPr>
        <p:spPr>
          <a:xfrm rot="10800000" flipH="1">
            <a:off x="327800" y="88925"/>
            <a:ext cx="358800" cy="3105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136" name="Shape 136"/>
          <p:cNvSpPr/>
          <p:nvPr/>
        </p:nvSpPr>
        <p:spPr>
          <a:xfrm rot="10800000" flipH="1">
            <a:off x="8474778" y="1217073"/>
            <a:ext cx="819900" cy="710100"/>
          </a:xfrm>
          <a:prstGeom prst="hexagon">
            <a:avLst>
              <a:gd name="adj" fmla="val 28678"/>
              <a:gd name="vf" fmla="val 115470"/>
            </a:avLst>
          </a:prstGeom>
          <a:noFill/>
          <a:ln w="9525"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37" name="Shape 137"/>
          <p:cNvSpPr/>
          <p:nvPr/>
        </p:nvSpPr>
        <p:spPr>
          <a:xfrm rot="10800000" flipH="1">
            <a:off x="8112828" y="1601998"/>
            <a:ext cx="428700" cy="371100"/>
          </a:xfrm>
          <a:prstGeom prst="hexagon">
            <a:avLst>
              <a:gd name="adj" fmla="val 28678"/>
              <a:gd name="vf" fmla="val 115470"/>
            </a:avLst>
          </a:prstGeom>
          <a:solidFill>
            <a:srgbClr val="2ADC2A"/>
          </a:solidFill>
          <a:ln>
            <a:noFill/>
          </a:ln>
        </p:spPr>
        <p:txBody>
          <a:bodyPr wrap="square" lIns="91425" tIns="91425" rIns="91425" bIns="91425" anchor="ctr" anchorCtr="0">
            <a:noAutofit/>
          </a:bodyPr>
          <a:lstStyle/>
          <a:p>
            <a:pPr marL="0" lvl="0" indent="0">
              <a:spcBef>
                <a:spcPts val="0"/>
              </a:spcBef>
              <a:buNone/>
            </a:pPr>
            <a:endParaRPr/>
          </a:p>
        </p:txBody>
      </p:sp>
      <p:sp>
        <p:nvSpPr>
          <p:cNvPr id="138" name="Shape 138"/>
          <p:cNvSpPr/>
          <p:nvPr/>
        </p:nvSpPr>
        <p:spPr>
          <a:xfrm rot="10800000" flipH="1">
            <a:off x="7809352" y="-78302"/>
            <a:ext cx="819900" cy="709800"/>
          </a:xfrm>
          <a:prstGeom prst="hexagon">
            <a:avLst>
              <a:gd name="adj" fmla="val 28678"/>
              <a:gd name="vf" fmla="val 115470"/>
            </a:avLst>
          </a:pr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
        <p:nvSpPr>
          <p:cNvPr id="139" name="Shape 139"/>
          <p:cNvSpPr/>
          <p:nvPr/>
        </p:nvSpPr>
        <p:spPr>
          <a:xfrm rot="10800000" flipH="1">
            <a:off x="8474779" y="498473"/>
            <a:ext cx="358800" cy="310500"/>
          </a:xfrm>
          <a:prstGeom prst="hexagon">
            <a:avLst>
              <a:gd name="adj" fmla="val 28678"/>
              <a:gd name="vf" fmla="val 115470"/>
            </a:avLst>
          </a:prstGeom>
          <a:noFill/>
          <a:ln w="19050" cap="flat" cmpd="sng">
            <a:solidFill>
              <a:srgbClr val="2ADC2A"/>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43" name="Shape 143"/>
          <p:cNvSpPr/>
          <p:nvPr/>
        </p:nvSpPr>
        <p:spPr>
          <a:xfrm>
            <a:off x="203100" y="1270177"/>
            <a:ext cx="166061" cy="287704"/>
          </a:xfrm>
          <a:custGeom>
            <a:avLst/>
            <a:gdLst/>
            <a:ahLst/>
            <a:cxnLst/>
            <a:rect l="0" t="0" r="0" b="0"/>
            <a:pathLst>
              <a:path w="11870" h="20565" extrusionOk="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144" name="Shape 144"/>
          <p:cNvSpPr/>
          <p:nvPr/>
        </p:nvSpPr>
        <p:spPr>
          <a:xfrm>
            <a:off x="8760692" y="1448106"/>
            <a:ext cx="248073" cy="248058"/>
          </a:xfrm>
          <a:custGeom>
            <a:avLst/>
            <a:gdLst/>
            <a:ahLst/>
            <a:cxnLst/>
            <a:rect l="0" t="0" r="0" b="0"/>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grpSp>
        <p:nvGrpSpPr>
          <p:cNvPr id="145" name="Shape 145"/>
          <p:cNvGrpSpPr/>
          <p:nvPr/>
        </p:nvGrpSpPr>
        <p:grpSpPr>
          <a:xfrm>
            <a:off x="7342071" y="413013"/>
            <a:ext cx="455624" cy="437054"/>
            <a:chOff x="5241175" y="4959100"/>
            <a:chExt cx="539775" cy="517775"/>
          </a:xfrm>
          <a:solidFill>
            <a:srgbClr val="00A3E0"/>
          </a:solidFill>
        </p:grpSpPr>
        <p:sp>
          <p:nvSpPr>
            <p:cNvPr id="146" name="Shape 146"/>
            <p:cNvSpPr/>
            <p:nvPr/>
          </p:nvSpPr>
          <p:spPr>
            <a:xfrm>
              <a:off x="5575150" y="4959100"/>
              <a:ext cx="161225" cy="178300"/>
            </a:xfrm>
            <a:custGeom>
              <a:avLst/>
              <a:gdLst/>
              <a:ahLst/>
              <a:cxnLst/>
              <a:rect l="0" t="0" r="0" b="0"/>
              <a:pathLst>
                <a:path w="6449" h="7132" extrusionOk="0">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147" name="Shape 147"/>
            <p:cNvSpPr/>
            <p:nvPr/>
          </p:nvSpPr>
          <p:spPr>
            <a:xfrm>
              <a:off x="5330925" y="4985350"/>
              <a:ext cx="128250" cy="148400"/>
            </a:xfrm>
            <a:custGeom>
              <a:avLst/>
              <a:gdLst/>
              <a:ahLst/>
              <a:cxnLst/>
              <a:rect l="0" t="0" r="0" b="0"/>
              <a:pathLst>
                <a:path w="5130" h="5936" extrusionOk="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148" name="Shape 148"/>
            <p:cNvSpPr/>
            <p:nvPr/>
          </p:nvSpPr>
          <p:spPr>
            <a:xfrm>
              <a:off x="5241175" y="5241175"/>
              <a:ext cx="180125" cy="109325"/>
            </a:xfrm>
            <a:custGeom>
              <a:avLst/>
              <a:gdLst/>
              <a:ahLst/>
              <a:cxnLst/>
              <a:rect l="0" t="0" r="0" b="0"/>
              <a:pathLst>
                <a:path w="7205" h="4373" extrusionOk="0">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149" name="Shape 149"/>
            <p:cNvSpPr/>
            <p:nvPr/>
          </p:nvSpPr>
          <p:spPr>
            <a:xfrm>
              <a:off x="5461575" y="5316900"/>
              <a:ext cx="89175" cy="159975"/>
            </a:xfrm>
            <a:custGeom>
              <a:avLst/>
              <a:gdLst/>
              <a:ahLst/>
              <a:cxnLst/>
              <a:rect l="0" t="0" r="0" b="0"/>
              <a:pathLst>
                <a:path w="3567" h="6399" extrusionOk="0">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150" name="Shape 150"/>
            <p:cNvSpPr/>
            <p:nvPr/>
          </p:nvSpPr>
          <p:spPr>
            <a:xfrm>
              <a:off x="5619100" y="5194175"/>
              <a:ext cx="161850" cy="89775"/>
            </a:xfrm>
            <a:custGeom>
              <a:avLst/>
              <a:gdLst/>
              <a:ahLst/>
              <a:cxnLst/>
              <a:rect l="0" t="0" r="0" b="0"/>
              <a:pathLst>
                <a:path w="6474" h="3591" extrusionOk="0">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151" name="Shape 151"/>
            <p:cNvSpPr/>
            <p:nvPr/>
          </p:nvSpPr>
          <p:spPr>
            <a:xfrm>
              <a:off x="5420075" y="5116000"/>
              <a:ext cx="189300" cy="189925"/>
            </a:xfrm>
            <a:custGeom>
              <a:avLst/>
              <a:gdLst/>
              <a:ahLst/>
              <a:cxnLst/>
              <a:rect l="0" t="0" r="0" b="0"/>
              <a:pathLst>
                <a:path w="7572" h="7597" extrusionOk="0">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grpSp>
      <p:sp>
        <p:nvSpPr>
          <p:cNvPr id="152" name="Shape 152"/>
          <p:cNvSpPr/>
          <p:nvPr/>
        </p:nvSpPr>
        <p:spPr>
          <a:xfrm>
            <a:off x="8069330" y="140173"/>
            <a:ext cx="299952" cy="272838"/>
          </a:xfrm>
          <a:custGeom>
            <a:avLst/>
            <a:gdLst/>
            <a:ahLst/>
            <a:cxnLst/>
            <a:rect l="0" t="0" r="0" b="0"/>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grpSp>
        <p:nvGrpSpPr>
          <p:cNvPr id="153" name="Shape 153"/>
          <p:cNvGrpSpPr/>
          <p:nvPr/>
        </p:nvGrpSpPr>
        <p:grpSpPr>
          <a:xfrm>
            <a:off x="904276" y="515192"/>
            <a:ext cx="382958" cy="607111"/>
            <a:chOff x="6718575" y="2318625"/>
            <a:chExt cx="256950" cy="407375"/>
          </a:xfrm>
        </p:grpSpPr>
        <p:sp>
          <p:nvSpPr>
            <p:cNvPr id="154" name="Shape 154"/>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55" name="Shape 155"/>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56" name="Shape 156"/>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57" name="Shape 157"/>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58" name="Shape 158"/>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59" name="Shape 159"/>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60" name="Shape 160"/>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61" name="Shape 161"/>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pSp>
        <p:nvGrpSpPr>
          <p:cNvPr id="162" name="Shape 162"/>
          <p:cNvGrpSpPr/>
          <p:nvPr/>
        </p:nvGrpSpPr>
        <p:grpSpPr>
          <a:xfrm>
            <a:off x="335759" y="1840531"/>
            <a:ext cx="342882" cy="350068"/>
            <a:chOff x="3951850" y="2985350"/>
            <a:chExt cx="407950" cy="416500"/>
          </a:xfrm>
        </p:grpSpPr>
        <p:sp>
          <p:nvSpPr>
            <p:cNvPr id="163" name="Shape 163"/>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9050" cap="rnd" cmpd="sng">
              <a:solidFill>
                <a:srgbClr val="2ADC2A"/>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64" name="Shape 164"/>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9050" cap="rnd" cmpd="sng">
              <a:solidFill>
                <a:srgbClr val="2ADC2A"/>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65" name="Shape 165"/>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9050" cap="rnd" cmpd="sng">
              <a:solidFill>
                <a:srgbClr val="2ADC2A"/>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66" name="Shape 166"/>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9050" cap="rnd" cmpd="sng">
              <a:solidFill>
                <a:srgbClr val="2ADC2A"/>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41" name="Shape 696"/>
          <p:cNvSpPr/>
          <p:nvPr userDrawn="1"/>
        </p:nvSpPr>
        <p:spPr>
          <a:xfrm>
            <a:off x="1730746" y="39292"/>
            <a:ext cx="349256" cy="368215"/>
          </a:xfrm>
          <a:custGeom>
            <a:avLst/>
            <a:gdLst/>
            <a:ahLst/>
            <a:cxnLst/>
            <a:rect l="0" t="0" r="0" b="0"/>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enderal_body_w/content_comparision">
    <p:spTree>
      <p:nvGrpSpPr>
        <p:cNvPr id="1" name=""/>
        <p:cNvGrpSpPr/>
        <p:nvPr/>
      </p:nvGrpSpPr>
      <p:grpSpPr>
        <a:xfrm>
          <a:off x="0" y="0"/>
          <a:ext cx="0" cy="0"/>
          <a:chOff x="0" y="0"/>
          <a:chExt cx="0" cy="0"/>
        </a:xfrm>
      </p:grpSpPr>
      <p:sp>
        <p:nvSpPr>
          <p:cNvPr id="16" name="Text Placeholder 9"/>
          <p:cNvSpPr>
            <a:spLocks noGrp="1" noChangeAspect="1"/>
          </p:cNvSpPr>
          <p:nvPr>
            <p:ph type="body" sz="quarter" idx="13"/>
          </p:nvPr>
        </p:nvSpPr>
        <p:spPr>
          <a:xfrm>
            <a:off x="832513" y="902970"/>
            <a:ext cx="3673524" cy="3417570"/>
          </a:xfrm>
        </p:spPr>
        <p:txBody>
          <a:bodyPr>
            <a:noAutofit/>
          </a:bodyPr>
          <a:lstStyle>
            <a:lvl1pPr marL="171450" indent="-171450">
              <a:spcBef>
                <a:spcPts val="450"/>
              </a:spcBef>
              <a:spcAft>
                <a:spcPts val="450"/>
              </a:spcAft>
              <a:defRPr sz="2100">
                <a:solidFill>
                  <a:schemeClr val="tx1"/>
                </a:solidFill>
              </a:defRPr>
            </a:lvl1pPr>
            <a:lvl2pPr marL="377190" marR="0" indent="-171450" algn="l" defTabSz="685800" rtl="0" eaLnBrk="1" fontAlgn="auto" latinLnBrk="0" hangingPunct="1">
              <a:lnSpc>
                <a:spcPct val="100000"/>
              </a:lnSpc>
              <a:spcBef>
                <a:spcPts val="60"/>
              </a:spcBef>
              <a:spcAft>
                <a:spcPts val="60"/>
              </a:spcAft>
              <a:buClrTx/>
              <a:buSzPct val="80000"/>
              <a:buFont typeface="Arial" pitchFamily="34" charset="0"/>
              <a:buChar char="–"/>
              <a:tabLst/>
              <a:defRPr sz="1425">
                <a:solidFill>
                  <a:schemeClr val="tx1"/>
                </a:solidFill>
              </a:defRPr>
            </a:lvl2pPr>
            <a:lvl3pPr marL="515541" indent="-126206">
              <a:lnSpc>
                <a:spcPct val="100000"/>
              </a:lnSpc>
              <a:defRPr>
                <a:solidFill>
                  <a:schemeClr val="tx1"/>
                </a:solidFill>
              </a:defRPr>
            </a:lvl3pPr>
            <a:lvl4pPr marL="685800" indent="-170260">
              <a:lnSpc>
                <a:spcPct val="100000"/>
              </a:lnSpc>
              <a:defRPr>
                <a:solidFill>
                  <a:schemeClr val="tx1"/>
                </a:solidFill>
              </a:defRPr>
            </a:lvl4pPr>
            <a:lvl5pPr marL="813197" indent="-127397">
              <a:lnSpc>
                <a:spcPct val="100000"/>
              </a:lnSpc>
              <a:defRPr>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19" name="Text Placeholder 9"/>
          <p:cNvSpPr>
            <a:spLocks noGrp="1" noChangeAspect="1"/>
          </p:cNvSpPr>
          <p:nvPr>
            <p:ph type="body" sz="quarter" idx="14"/>
          </p:nvPr>
        </p:nvSpPr>
        <p:spPr>
          <a:xfrm>
            <a:off x="4724400" y="902970"/>
            <a:ext cx="3673524" cy="3417570"/>
          </a:xfrm>
        </p:spPr>
        <p:txBody>
          <a:bodyPr>
            <a:noAutofit/>
          </a:bodyPr>
          <a:lstStyle>
            <a:lvl1pPr marL="171450" indent="-171450">
              <a:spcBef>
                <a:spcPts val="68"/>
              </a:spcBef>
              <a:spcAft>
                <a:spcPts val="68"/>
              </a:spcAft>
              <a:defRPr sz="2100">
                <a:solidFill>
                  <a:schemeClr val="tx1"/>
                </a:solidFill>
              </a:defRPr>
            </a:lvl1pPr>
            <a:lvl2pPr marL="377190" marR="0" indent="-171450" algn="l" defTabSz="685800" rtl="0" eaLnBrk="1" fontAlgn="auto" latinLnBrk="0" hangingPunct="1">
              <a:lnSpc>
                <a:spcPct val="100000"/>
              </a:lnSpc>
              <a:spcBef>
                <a:spcPts val="60"/>
              </a:spcBef>
              <a:spcAft>
                <a:spcPts val="60"/>
              </a:spcAft>
              <a:buClrTx/>
              <a:buSzPct val="80000"/>
              <a:buFont typeface="Arial" pitchFamily="34" charset="0"/>
              <a:buChar char="–"/>
              <a:tabLst/>
              <a:defRPr sz="1425">
                <a:solidFill>
                  <a:schemeClr val="tx1"/>
                </a:solidFill>
              </a:defRPr>
            </a:lvl2pPr>
            <a:lvl3pPr marL="515541" indent="-126206">
              <a:lnSpc>
                <a:spcPct val="100000"/>
              </a:lnSpc>
              <a:defRPr>
                <a:solidFill>
                  <a:schemeClr val="tx1"/>
                </a:solidFill>
              </a:defRPr>
            </a:lvl3pPr>
            <a:lvl4pPr marL="685800" indent="-170260">
              <a:lnSpc>
                <a:spcPct val="100000"/>
              </a:lnSpc>
              <a:defRPr>
                <a:solidFill>
                  <a:schemeClr val="tx1"/>
                </a:solidFill>
              </a:defRPr>
            </a:lvl4pPr>
            <a:lvl5pPr marL="813197" indent="-127397">
              <a:lnSpc>
                <a:spcPct val="100000"/>
              </a:lnSpc>
              <a:defRPr>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8" name="Title 1"/>
          <p:cNvSpPr>
            <a:spLocks noGrp="1" noChangeAspect="1"/>
          </p:cNvSpPr>
          <p:nvPr>
            <p:ph type="title"/>
          </p:nvPr>
        </p:nvSpPr>
        <p:spPr>
          <a:xfrm>
            <a:off x="838200" y="342900"/>
            <a:ext cx="7543800" cy="493878"/>
          </a:xfrm>
          <a:prstGeom prst="rect">
            <a:avLst/>
          </a:prstGeom>
        </p:spPr>
        <p:txBody>
          <a:bodyPr anchor="t">
            <a:noAutofit/>
          </a:bodyPr>
          <a:lstStyle>
            <a:lvl1pPr algn="l">
              <a:defRPr sz="2700">
                <a:solidFill>
                  <a:srgbClr val="00A4E4"/>
                </a:solidFill>
              </a:defRPr>
            </a:lvl1pPr>
          </a:lstStyle>
          <a:p>
            <a:r>
              <a:rPr lang="en-US"/>
              <a:t>Click to edit Master title style</a:t>
            </a:r>
            <a:endParaRPr lang="en-US" dirty="0"/>
          </a:p>
        </p:txBody>
      </p:sp>
    </p:spTree>
    <p:extLst>
      <p:ext uri="{BB962C8B-B14F-4D97-AF65-F5344CB8AC3E}">
        <p14:creationId xmlns:p14="http://schemas.microsoft.com/office/powerpoint/2010/main" val="283531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genderal_body_2 heade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412" y="1017270"/>
            <a:ext cx="3720278" cy="400050"/>
          </a:xfrm>
        </p:spPr>
        <p:txBody>
          <a:bodyPr anchor="t">
            <a:noAutofit/>
          </a:bodyPr>
          <a:lstStyle>
            <a:lvl1pPr marL="0" indent="0">
              <a:spcBef>
                <a:spcPts val="60"/>
              </a:spcBef>
              <a:spcAft>
                <a:spcPts val="60"/>
              </a:spcAft>
              <a:buNone/>
              <a:defRPr sz="2100" b="0">
                <a:solidFill>
                  <a:srgbClr val="F4730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0" name="Content Placeholder 2"/>
          <p:cNvSpPr>
            <a:spLocks noGrp="1"/>
          </p:cNvSpPr>
          <p:nvPr>
            <p:ph sz="half" idx="17"/>
          </p:nvPr>
        </p:nvSpPr>
        <p:spPr>
          <a:xfrm>
            <a:off x="855948" y="1417320"/>
            <a:ext cx="3721740" cy="3028950"/>
          </a:xfrm>
        </p:spPr>
        <p:txBody>
          <a:bodyPr>
            <a:noAutofit/>
          </a:bodyPr>
          <a:lstStyle>
            <a:lvl1pPr marL="171450" indent="-171450">
              <a:lnSpc>
                <a:spcPct val="100000"/>
              </a:lnSpc>
              <a:spcBef>
                <a:spcPts val="375"/>
              </a:spcBef>
              <a:spcAft>
                <a:spcPts val="375"/>
              </a:spcAft>
              <a:buFont typeface="Arial" pitchFamily="34" charset="0"/>
              <a:buChar char="•"/>
              <a:defRPr sz="1425">
                <a:solidFill>
                  <a:schemeClr val="tx1"/>
                </a:solidFill>
              </a:defRPr>
            </a:lvl1pPr>
            <a:lvl2pPr marL="377190" marR="0" indent="-171450" algn="l" defTabSz="685800" rtl="0" eaLnBrk="1" fontAlgn="auto" latinLnBrk="0" hangingPunct="1">
              <a:lnSpc>
                <a:spcPct val="100000"/>
              </a:lnSpc>
              <a:spcBef>
                <a:spcPts val="60"/>
              </a:spcBef>
              <a:spcAft>
                <a:spcPts val="60"/>
              </a:spcAft>
              <a:buClrTx/>
              <a:buSzPct val="80000"/>
              <a:buFont typeface="Arial" pitchFamily="34" charset="0"/>
              <a:buChar char="–"/>
              <a:tabLst/>
              <a:defRPr sz="1425">
                <a:solidFill>
                  <a:schemeClr val="tx1"/>
                </a:solidFill>
              </a:defRPr>
            </a:lvl2pPr>
            <a:lvl3pPr marL="411480" indent="-219456">
              <a:lnSpc>
                <a:spcPct val="100000"/>
              </a:lnSpc>
              <a:spcBef>
                <a:spcPts val="75"/>
              </a:spcBef>
              <a:spcAft>
                <a:spcPts val="75"/>
              </a:spcAft>
              <a:buFont typeface="Arial" pitchFamily="34" charset="0"/>
              <a:buChar char="–"/>
              <a:defRPr sz="1200" baseline="0">
                <a:solidFill>
                  <a:schemeClr val="tx1"/>
                </a:solidFill>
              </a:defRPr>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p:txBody>
      </p:sp>
      <p:sp>
        <p:nvSpPr>
          <p:cNvPr id="20" name="Title 1"/>
          <p:cNvSpPr>
            <a:spLocks noGrp="1" noChangeAspect="1"/>
          </p:cNvSpPr>
          <p:nvPr>
            <p:ph type="title"/>
          </p:nvPr>
        </p:nvSpPr>
        <p:spPr>
          <a:xfrm>
            <a:off x="838200" y="342900"/>
            <a:ext cx="7543800" cy="493878"/>
          </a:xfrm>
          <a:prstGeom prst="rect">
            <a:avLst/>
          </a:prstGeom>
        </p:spPr>
        <p:txBody>
          <a:bodyPr anchor="t">
            <a:noAutofit/>
          </a:bodyPr>
          <a:lstStyle>
            <a:lvl1pPr algn="l">
              <a:defRPr sz="2700">
                <a:solidFill>
                  <a:srgbClr val="00A4E4"/>
                </a:solidFill>
              </a:defRPr>
            </a:lvl1pPr>
          </a:lstStyle>
          <a:p>
            <a:r>
              <a:rPr lang="en-US"/>
              <a:t>Click to edit Master title style</a:t>
            </a:r>
            <a:endParaRPr lang="en-US" dirty="0"/>
          </a:p>
        </p:txBody>
      </p:sp>
    </p:spTree>
    <p:extLst>
      <p:ext uri="{BB962C8B-B14F-4D97-AF65-F5344CB8AC3E}">
        <p14:creationId xmlns:p14="http://schemas.microsoft.com/office/powerpoint/2010/main" val="4006373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genderal_body_header_w/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902970"/>
            <a:ext cx="5486400" cy="2971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676400" y="3931920"/>
            <a:ext cx="5617192" cy="285750"/>
          </a:xfrm>
        </p:spPr>
        <p:txBody>
          <a:bodyPr wrap="square" anchor="t">
            <a:noAutofit/>
          </a:bodyPr>
          <a:lstStyle>
            <a:lvl1pPr marL="0" indent="0">
              <a:buNone/>
              <a:defRPr sz="210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18" name="Title 1"/>
          <p:cNvSpPr txBox="1">
            <a:spLocks noChangeAspect="1"/>
          </p:cNvSpPr>
          <p:nvPr userDrawn="1"/>
        </p:nvSpPr>
        <p:spPr>
          <a:xfrm>
            <a:off x="838200" y="342900"/>
            <a:ext cx="7543800" cy="493878"/>
          </a:xfrm>
          <a:prstGeom prst="rect">
            <a:avLst/>
          </a:prstGeom>
        </p:spPr>
        <p:txBody>
          <a:bodyPr anchor="t">
            <a:noAutofit/>
          </a:bodyPr>
          <a:lstStyle>
            <a:lvl1pPr algn="l">
              <a:defRPr sz="3600">
                <a:solidFill>
                  <a:srgbClr val="00A4E4"/>
                </a:solidFill>
              </a:defRPr>
            </a:lvl1pPr>
          </a:lstStyle>
          <a:p>
            <a:pPr>
              <a:spcBef>
                <a:spcPct val="0"/>
              </a:spcBef>
              <a:defRPr/>
            </a:pPr>
            <a:r>
              <a:rPr lang="en-US" sz="2700" kern="1200" dirty="0">
                <a:ea typeface="+mn-ea"/>
                <a:cs typeface="+mn-cs"/>
              </a:rPr>
              <a:t>Click to edit Master title style</a:t>
            </a:r>
          </a:p>
        </p:txBody>
      </p:sp>
    </p:spTree>
    <p:extLst>
      <p:ext uri="{BB962C8B-B14F-4D97-AF65-F5344CB8AC3E}">
        <p14:creationId xmlns:p14="http://schemas.microsoft.com/office/powerpoint/2010/main" val="2850476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genderal_body_header_regular">
    <p:spTree>
      <p:nvGrpSpPr>
        <p:cNvPr id="1" name=""/>
        <p:cNvGrpSpPr/>
        <p:nvPr/>
      </p:nvGrpSpPr>
      <p:grpSpPr>
        <a:xfrm>
          <a:off x="0" y="0"/>
          <a:ext cx="0" cy="0"/>
          <a:chOff x="0" y="0"/>
          <a:chExt cx="0" cy="0"/>
        </a:xfrm>
      </p:grpSpPr>
      <p:sp>
        <p:nvSpPr>
          <p:cNvPr id="6" name="Title 1"/>
          <p:cNvSpPr>
            <a:spLocks noGrp="1" noChangeAspect="1"/>
          </p:cNvSpPr>
          <p:nvPr>
            <p:ph type="title"/>
          </p:nvPr>
        </p:nvSpPr>
        <p:spPr>
          <a:xfrm>
            <a:off x="838200" y="342900"/>
            <a:ext cx="7543800" cy="493878"/>
          </a:xfrm>
          <a:prstGeom prst="rect">
            <a:avLst/>
          </a:prstGeom>
        </p:spPr>
        <p:txBody>
          <a:bodyPr anchor="t">
            <a:noAutofit/>
          </a:bodyPr>
          <a:lstStyle>
            <a:lvl1pPr algn="l">
              <a:defRPr sz="2700">
                <a:solidFill>
                  <a:srgbClr val="00A4E4"/>
                </a:solidFill>
              </a:defRPr>
            </a:lvl1pPr>
          </a:lstStyle>
          <a:p>
            <a:r>
              <a:rPr lang="en-US"/>
              <a:t>Click to edit Master title style</a:t>
            </a:r>
            <a:endParaRPr lang="en-US" dirty="0"/>
          </a:p>
        </p:txBody>
      </p:sp>
    </p:spTree>
    <p:extLst>
      <p:ext uri="{BB962C8B-B14F-4D97-AF65-F5344CB8AC3E}">
        <p14:creationId xmlns:p14="http://schemas.microsoft.com/office/powerpoint/2010/main" val="3811538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080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Title 1"/>
          <p:cNvSpPr>
            <a:spLocks noGrp="1" noChangeAspect="1"/>
          </p:cNvSpPr>
          <p:nvPr>
            <p:ph type="title"/>
          </p:nvPr>
        </p:nvSpPr>
        <p:spPr>
          <a:xfrm>
            <a:off x="800100" y="2077872"/>
            <a:ext cx="7543800" cy="493878"/>
          </a:xfrm>
          <a:prstGeom prst="rect">
            <a:avLst/>
          </a:prstGeom>
        </p:spPr>
        <p:txBody>
          <a:bodyPr anchor="t">
            <a:noAutofit/>
          </a:bodyPr>
          <a:lstStyle>
            <a:lvl1pPr algn="ctr">
              <a:defRPr sz="2700" b="1">
                <a:solidFill>
                  <a:srgbClr val="00A4E4"/>
                </a:solidFill>
              </a:defRPr>
            </a:lvl1pPr>
          </a:lstStyle>
          <a:p>
            <a:r>
              <a:rPr lang="en-US" dirty="0"/>
              <a:t>Click to edit Master title style</a:t>
            </a:r>
          </a:p>
        </p:txBody>
      </p:sp>
    </p:spTree>
    <p:extLst>
      <p:ext uri="{BB962C8B-B14F-4D97-AF65-F5344CB8AC3E}">
        <p14:creationId xmlns:p14="http://schemas.microsoft.com/office/powerpoint/2010/main" val="3520729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1"/>
          <p:cNvSpPr>
            <a:spLocks noGrp="1" noChangeAspect="1"/>
          </p:cNvSpPr>
          <p:nvPr>
            <p:ph type="title"/>
          </p:nvPr>
        </p:nvSpPr>
        <p:spPr>
          <a:xfrm>
            <a:off x="838200" y="342900"/>
            <a:ext cx="7543800" cy="493878"/>
          </a:xfrm>
          <a:prstGeom prst="rect">
            <a:avLst/>
          </a:prstGeom>
        </p:spPr>
        <p:txBody>
          <a:bodyPr anchor="t">
            <a:noAutofit/>
          </a:bodyPr>
          <a:lstStyle>
            <a:lvl1pPr algn="l">
              <a:defRPr sz="2700">
                <a:solidFill>
                  <a:srgbClr val="00A4E4"/>
                </a:solidFill>
              </a:defRPr>
            </a:lvl1pPr>
          </a:lstStyle>
          <a:p>
            <a:r>
              <a:rPr lang="en-US"/>
              <a:t>Click to edit Master title style</a:t>
            </a:r>
            <a:endParaRPr lang="en-US" dirty="0"/>
          </a:p>
        </p:txBody>
      </p:sp>
      <p:sp>
        <p:nvSpPr>
          <p:cNvPr id="7" name="Text Placeholder 9"/>
          <p:cNvSpPr>
            <a:spLocks noGrp="1" noChangeAspect="1"/>
          </p:cNvSpPr>
          <p:nvPr>
            <p:ph type="body" sz="quarter" idx="13"/>
          </p:nvPr>
        </p:nvSpPr>
        <p:spPr>
          <a:xfrm>
            <a:off x="832513" y="914400"/>
            <a:ext cx="6407531" cy="3417570"/>
          </a:xfrm>
        </p:spPr>
        <p:txBody>
          <a:bodyPr>
            <a:noAutofit/>
          </a:bodyPr>
          <a:lstStyle>
            <a:lvl1pPr marL="0" indent="0">
              <a:spcBef>
                <a:spcPts val="60"/>
              </a:spcBef>
              <a:spcAft>
                <a:spcPts val="60"/>
              </a:spcAft>
              <a:buFont typeface="Arial" pitchFamily="34" charset="0"/>
              <a:buNone/>
              <a:defRPr sz="2100" baseline="0">
                <a:solidFill>
                  <a:schemeClr val="tx1"/>
                </a:solidFill>
              </a:defRPr>
            </a:lvl1pPr>
            <a:lvl2pPr marL="411480" marR="0" indent="-219075" algn="l" defTabSz="685800" rtl="0" eaLnBrk="1" fontAlgn="auto" latinLnBrk="0" hangingPunct="1">
              <a:lnSpc>
                <a:spcPct val="100000"/>
              </a:lnSpc>
              <a:spcBef>
                <a:spcPts val="75"/>
              </a:spcBef>
              <a:spcAft>
                <a:spcPts val="75"/>
              </a:spcAft>
              <a:buClrTx/>
              <a:buSzTx/>
              <a:buFont typeface="Arial" pitchFamily="34" charset="0"/>
              <a:buNone/>
              <a:tabLst/>
              <a:defRPr sz="1350">
                <a:solidFill>
                  <a:schemeClr val="tx1"/>
                </a:solidFill>
              </a:defRPr>
            </a:lvl2pPr>
            <a:lvl3pPr marL="515541" indent="-126206">
              <a:lnSpc>
                <a:spcPct val="100000"/>
              </a:lnSpc>
              <a:defRPr>
                <a:solidFill>
                  <a:schemeClr val="tx1"/>
                </a:solidFill>
              </a:defRPr>
            </a:lvl3pPr>
            <a:lvl4pPr marL="685800" indent="-170260">
              <a:lnSpc>
                <a:spcPct val="100000"/>
              </a:lnSpc>
              <a:defRPr>
                <a:solidFill>
                  <a:schemeClr val="tx1"/>
                </a:solidFill>
              </a:defRPr>
            </a:lvl4pPr>
            <a:lvl5pPr marL="813197" indent="-127397">
              <a:lnSpc>
                <a:spcPct val="100000"/>
              </a:lnSpc>
              <a:defRPr>
                <a:solidFill>
                  <a:schemeClr val="tx1"/>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370761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283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67"/>
        <p:cNvGrpSpPr/>
        <p:nvPr/>
      </p:nvGrpSpPr>
      <p:grpSpPr>
        <a:xfrm>
          <a:off x="0" y="0"/>
          <a:ext cx="0" cy="0"/>
          <a:chOff x="0" y="0"/>
          <a:chExt cx="0" cy="0"/>
        </a:xfrm>
      </p:grpSpPr>
      <p:sp>
        <p:nvSpPr>
          <p:cNvPr id="168" name="Shape 168"/>
          <p:cNvSpPr/>
          <p:nvPr/>
        </p:nvSpPr>
        <p:spPr>
          <a:xfrm rot="10800000" flipH="1">
            <a:off x="7652433" y="671106"/>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00A3E0"/>
              </a:gs>
              <a:gs pos="100000">
                <a:srgbClr val="2ADC2A"/>
              </a:gs>
            </a:gsLst>
            <a:lin ang="6983783" scaled="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69" name="Shape 169"/>
          <p:cNvSpPr/>
          <p:nvPr/>
        </p:nvSpPr>
        <p:spPr>
          <a:xfrm rot="5400000">
            <a:off x="499599" y="157100"/>
            <a:ext cx="1146000" cy="132330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rgbClr val="00A3E0"/>
              </a:gs>
              <a:gs pos="100000">
                <a:srgbClr val="2ADC2A"/>
              </a:gs>
            </a:gsLst>
            <a:path path="circle">
              <a:fillToRect l="100000" b="100000"/>
            </a:path>
            <a:tileRect t="-100000" r="-10000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70" name="Shape 170"/>
          <p:cNvSpPr txBox="1">
            <a:spLocks noGrp="1"/>
          </p:cNvSpPr>
          <p:nvPr>
            <p:ph type="title"/>
          </p:nvPr>
        </p:nvSpPr>
        <p:spPr>
          <a:xfrm>
            <a:off x="1732700" y="1735600"/>
            <a:ext cx="4944300" cy="645300"/>
          </a:xfrm>
          <a:prstGeom prst="rect">
            <a:avLst/>
          </a:prstGeom>
        </p:spPr>
        <p:txBody>
          <a:bodyPr wrap="square" lIns="91425" tIns="91425" rIns="91425" bIns="91425" anchor="b" anchorCtr="0"/>
          <a:lstStyle>
            <a:lvl1pPr lvl="0">
              <a:spcBef>
                <a:spcPts val="0"/>
              </a:spcBef>
              <a:buSzPts val="4000"/>
              <a:buNone/>
              <a:defRPr/>
            </a:lvl1pPr>
            <a:lvl2pPr lvl="1">
              <a:spcBef>
                <a:spcPts val="0"/>
              </a:spcBef>
              <a:buSzPts val="4000"/>
              <a:buNone/>
              <a:defRPr/>
            </a:lvl2pPr>
            <a:lvl3pPr lvl="2">
              <a:spcBef>
                <a:spcPts val="0"/>
              </a:spcBef>
              <a:buSzPts val="4000"/>
              <a:buNone/>
              <a:defRPr/>
            </a:lvl3pPr>
            <a:lvl4pPr lvl="3">
              <a:spcBef>
                <a:spcPts val="0"/>
              </a:spcBef>
              <a:buSzPts val="4000"/>
              <a:buNone/>
              <a:defRPr/>
            </a:lvl4pPr>
            <a:lvl5pPr lvl="4">
              <a:spcBef>
                <a:spcPts val="0"/>
              </a:spcBef>
              <a:buSzPts val="4000"/>
              <a:buNone/>
              <a:defRPr/>
            </a:lvl5pPr>
            <a:lvl6pPr lvl="5">
              <a:spcBef>
                <a:spcPts val="0"/>
              </a:spcBef>
              <a:buSzPts val="4000"/>
              <a:buNone/>
              <a:defRPr/>
            </a:lvl6pPr>
            <a:lvl7pPr lvl="6">
              <a:spcBef>
                <a:spcPts val="0"/>
              </a:spcBef>
              <a:buSzPts val="4000"/>
              <a:buNone/>
              <a:defRPr/>
            </a:lvl7pPr>
            <a:lvl8pPr lvl="7">
              <a:spcBef>
                <a:spcPts val="0"/>
              </a:spcBef>
              <a:buSzPts val="4000"/>
              <a:buNone/>
              <a:defRPr/>
            </a:lvl8pPr>
            <a:lvl9pPr lvl="8">
              <a:spcBef>
                <a:spcPts val="0"/>
              </a:spcBef>
              <a:buSzPts val="4000"/>
              <a:buNone/>
              <a:defRPr/>
            </a:lvl9pPr>
          </a:lstStyle>
          <a:p>
            <a:endParaRPr/>
          </a:p>
        </p:txBody>
      </p:sp>
      <p:sp>
        <p:nvSpPr>
          <p:cNvPr id="171" name="Shape 171"/>
          <p:cNvSpPr txBox="1">
            <a:spLocks noGrp="1"/>
          </p:cNvSpPr>
          <p:nvPr>
            <p:ph type="body" idx="1"/>
          </p:nvPr>
        </p:nvSpPr>
        <p:spPr>
          <a:xfrm>
            <a:off x="1734000" y="2414450"/>
            <a:ext cx="2667300" cy="2663700"/>
          </a:xfrm>
          <a:prstGeom prst="rect">
            <a:avLst/>
          </a:prstGeom>
        </p:spPr>
        <p:txBody>
          <a:bodyPr wrap="square" lIns="91425" tIns="91425" rIns="91425" bIns="91425" anchor="t"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72" name="Shape 172"/>
          <p:cNvSpPr txBox="1">
            <a:spLocks noGrp="1"/>
          </p:cNvSpPr>
          <p:nvPr>
            <p:ph type="body" idx="2"/>
          </p:nvPr>
        </p:nvSpPr>
        <p:spPr>
          <a:xfrm>
            <a:off x="4562088" y="2414450"/>
            <a:ext cx="2667300" cy="2663700"/>
          </a:xfrm>
          <a:prstGeom prst="rect">
            <a:avLst/>
          </a:prstGeom>
        </p:spPr>
        <p:txBody>
          <a:bodyPr wrap="square" lIns="91425" tIns="91425" rIns="91425" bIns="91425" anchor="t"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73" name="Shape 173"/>
          <p:cNvSpPr/>
          <p:nvPr/>
        </p:nvSpPr>
        <p:spPr>
          <a:xfrm rot="10800000" flipH="1">
            <a:off x="-123826" y="1058975"/>
            <a:ext cx="819900" cy="710100"/>
          </a:xfrm>
          <a:prstGeom prst="hexagon">
            <a:avLst>
              <a:gd name="adj" fmla="val 28678"/>
              <a:gd name="vf" fmla="val 115470"/>
            </a:avLst>
          </a:prstGeom>
          <a:noFill/>
          <a:ln w="9525" cap="flat"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74" name="Shape 174"/>
          <p:cNvSpPr/>
          <p:nvPr/>
        </p:nvSpPr>
        <p:spPr>
          <a:xfrm rot="10800000" flipH="1">
            <a:off x="638175" y="1440100"/>
            <a:ext cx="428700" cy="3711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175" name="Shape 175"/>
          <p:cNvSpPr/>
          <p:nvPr/>
        </p:nvSpPr>
        <p:spPr>
          <a:xfrm rot="10800000" flipH="1">
            <a:off x="1495424" y="-131650"/>
            <a:ext cx="819900" cy="710100"/>
          </a:xfrm>
          <a:prstGeom prst="hexagon">
            <a:avLst>
              <a:gd name="adj" fmla="val 28678"/>
              <a:gd name="vf" fmla="val 115470"/>
            </a:avLst>
          </a:prstGeom>
          <a:noFill/>
          <a:ln w="76200" cap="flat" cmpd="sng">
            <a:solidFill>
              <a:srgbClr val="00A3E0"/>
            </a:solidFill>
            <a:prstDash val="solid"/>
            <a:miter lim="8000"/>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76" name="Shape 176"/>
          <p:cNvSpPr/>
          <p:nvPr/>
        </p:nvSpPr>
        <p:spPr>
          <a:xfrm rot="10800000" flipH="1">
            <a:off x="327800" y="88925"/>
            <a:ext cx="358800" cy="310500"/>
          </a:xfrm>
          <a:prstGeom prst="hexagon">
            <a:avLst>
              <a:gd name="adj" fmla="val 28678"/>
              <a:gd name="vf" fmla="val 115470"/>
            </a:avLst>
          </a:prstGeom>
          <a:solidFill>
            <a:srgbClr val="2ADC2A"/>
          </a:solidFill>
          <a:ln>
            <a:noFill/>
          </a:ln>
        </p:spPr>
        <p:txBody>
          <a:bodyPr wrap="square" lIns="91425" tIns="91425" rIns="91425" bIns="91425" anchor="ctr" anchorCtr="0">
            <a:noAutofit/>
          </a:bodyPr>
          <a:lstStyle/>
          <a:p>
            <a:pPr marL="0" lvl="0" indent="0">
              <a:spcBef>
                <a:spcPts val="0"/>
              </a:spcBef>
              <a:buNone/>
            </a:pPr>
            <a:endParaRPr/>
          </a:p>
        </p:txBody>
      </p:sp>
      <p:grpSp>
        <p:nvGrpSpPr>
          <p:cNvPr id="177" name="Shape 177"/>
          <p:cNvGrpSpPr/>
          <p:nvPr/>
        </p:nvGrpSpPr>
        <p:grpSpPr>
          <a:xfrm>
            <a:off x="1729784" y="61068"/>
            <a:ext cx="351204" cy="324661"/>
            <a:chOff x="5975075" y="2327500"/>
            <a:chExt cx="420100" cy="388350"/>
          </a:xfrm>
          <a:solidFill>
            <a:srgbClr val="00A3E0"/>
          </a:solidFill>
        </p:grpSpPr>
        <p:sp>
          <p:nvSpPr>
            <p:cNvPr id="178" name="Shape 178"/>
            <p:cNvSpPr/>
            <p:nvPr/>
          </p:nvSpPr>
          <p:spPr>
            <a:xfrm>
              <a:off x="5975075" y="2474650"/>
              <a:ext cx="98325" cy="220450"/>
            </a:xfrm>
            <a:custGeom>
              <a:avLst/>
              <a:gdLst/>
              <a:ahLst/>
              <a:cxnLst/>
              <a:rect l="0" t="0" r="0" b="0"/>
              <a:pathLst>
                <a:path w="3933" h="8818" extrusionOk="0">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179" name="Shape 179"/>
            <p:cNvSpPr/>
            <p:nvPr/>
          </p:nvSpPr>
          <p:spPr>
            <a:xfrm>
              <a:off x="6088025" y="2327500"/>
              <a:ext cx="307150" cy="388350"/>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grpSp>
      <p:sp>
        <p:nvSpPr>
          <p:cNvPr id="180" name="Shape 180"/>
          <p:cNvSpPr/>
          <p:nvPr/>
        </p:nvSpPr>
        <p:spPr>
          <a:xfrm>
            <a:off x="203100" y="1270177"/>
            <a:ext cx="166061" cy="287704"/>
          </a:xfrm>
          <a:custGeom>
            <a:avLst/>
            <a:gdLst/>
            <a:ahLst/>
            <a:cxnLst/>
            <a:rect l="0" t="0" r="0" b="0"/>
            <a:pathLst>
              <a:path w="11870" h="20565" extrusionOk="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grpSp>
        <p:nvGrpSpPr>
          <p:cNvPr id="181" name="Shape 181"/>
          <p:cNvGrpSpPr/>
          <p:nvPr/>
        </p:nvGrpSpPr>
        <p:grpSpPr>
          <a:xfrm>
            <a:off x="904276" y="515192"/>
            <a:ext cx="382958" cy="607111"/>
            <a:chOff x="6718575" y="2318625"/>
            <a:chExt cx="256950" cy="407375"/>
          </a:xfrm>
        </p:grpSpPr>
        <p:sp>
          <p:nvSpPr>
            <p:cNvPr id="182" name="Shape 182"/>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3" name="Shape 183"/>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4" name="Shape 184"/>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5" name="Shape 185"/>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6" name="Shape 186"/>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7" name="Shape 187"/>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8" name="Shape 188"/>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9" name="Shape 189"/>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pSp>
        <p:nvGrpSpPr>
          <p:cNvPr id="190" name="Shape 190"/>
          <p:cNvGrpSpPr/>
          <p:nvPr/>
        </p:nvGrpSpPr>
        <p:grpSpPr>
          <a:xfrm>
            <a:off x="335759" y="1840531"/>
            <a:ext cx="342882" cy="350068"/>
            <a:chOff x="3951850" y="2985350"/>
            <a:chExt cx="407950" cy="416500"/>
          </a:xfrm>
        </p:grpSpPr>
        <p:sp>
          <p:nvSpPr>
            <p:cNvPr id="191" name="Shape 191"/>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2" name="Shape 192"/>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3" name="Shape 193"/>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4" name="Shape 194"/>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195" name="Shape 195"/>
          <p:cNvSpPr/>
          <p:nvPr/>
        </p:nvSpPr>
        <p:spPr>
          <a:xfrm rot="10800000" flipH="1">
            <a:off x="8475532" y="1217073"/>
            <a:ext cx="819900" cy="710100"/>
          </a:xfrm>
          <a:prstGeom prst="hexagon">
            <a:avLst>
              <a:gd name="adj" fmla="val 28678"/>
              <a:gd name="vf" fmla="val 115470"/>
            </a:avLst>
          </a:prstGeom>
          <a:noFill/>
          <a:ln w="9525"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rot="10800000" flipH="1">
            <a:off x="8113582" y="1601998"/>
            <a:ext cx="428700" cy="3711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rot="10800000" flipH="1">
            <a:off x="7810106" y="-78302"/>
            <a:ext cx="819900" cy="709800"/>
          </a:xfrm>
          <a:prstGeom prst="hexagon">
            <a:avLst>
              <a:gd name="adj" fmla="val 28678"/>
              <a:gd name="vf" fmla="val 115470"/>
            </a:avLst>
          </a:pr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
        <p:nvSpPr>
          <p:cNvPr id="198" name="Shape 198"/>
          <p:cNvSpPr/>
          <p:nvPr/>
        </p:nvSpPr>
        <p:spPr>
          <a:xfrm rot="10800000" flipH="1">
            <a:off x="8475533" y="498473"/>
            <a:ext cx="358800" cy="310500"/>
          </a:xfrm>
          <a:prstGeom prst="hexagon">
            <a:avLst>
              <a:gd name="adj" fmla="val 28678"/>
              <a:gd name="vf" fmla="val 115470"/>
            </a:avLst>
          </a:prstGeom>
          <a:noFill/>
          <a:ln w="19050"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9" name="Shape 199"/>
          <p:cNvSpPr/>
          <p:nvPr/>
        </p:nvSpPr>
        <p:spPr>
          <a:xfrm>
            <a:off x="8761446" y="1448106"/>
            <a:ext cx="248073" cy="248058"/>
          </a:xfrm>
          <a:custGeom>
            <a:avLst/>
            <a:gdLst/>
            <a:ahLst/>
            <a:cxnLst/>
            <a:rect l="0" t="0" r="0" b="0"/>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grpSp>
        <p:nvGrpSpPr>
          <p:cNvPr id="200" name="Shape 200"/>
          <p:cNvGrpSpPr/>
          <p:nvPr/>
        </p:nvGrpSpPr>
        <p:grpSpPr>
          <a:xfrm>
            <a:off x="7342825" y="413013"/>
            <a:ext cx="455624" cy="437054"/>
            <a:chOff x="5241175" y="4959100"/>
            <a:chExt cx="539775" cy="517775"/>
          </a:xfrm>
          <a:solidFill>
            <a:srgbClr val="00A3E0"/>
          </a:solidFill>
        </p:grpSpPr>
        <p:sp>
          <p:nvSpPr>
            <p:cNvPr id="201" name="Shape 201"/>
            <p:cNvSpPr/>
            <p:nvPr/>
          </p:nvSpPr>
          <p:spPr>
            <a:xfrm>
              <a:off x="5575150" y="4959100"/>
              <a:ext cx="161225" cy="178300"/>
            </a:xfrm>
            <a:custGeom>
              <a:avLst/>
              <a:gdLst/>
              <a:ahLst/>
              <a:cxnLst/>
              <a:rect l="0" t="0" r="0" b="0"/>
              <a:pathLst>
                <a:path w="6449" h="7132" extrusionOk="0">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a:off x="5330925" y="4985350"/>
              <a:ext cx="128250" cy="148400"/>
            </a:xfrm>
            <a:custGeom>
              <a:avLst/>
              <a:gdLst/>
              <a:ahLst/>
              <a:cxnLst/>
              <a:rect l="0" t="0" r="0" b="0"/>
              <a:pathLst>
                <a:path w="5130" h="5936" extrusionOk="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03" name="Shape 203"/>
            <p:cNvSpPr/>
            <p:nvPr/>
          </p:nvSpPr>
          <p:spPr>
            <a:xfrm>
              <a:off x="5241175" y="5241175"/>
              <a:ext cx="180125" cy="109325"/>
            </a:xfrm>
            <a:custGeom>
              <a:avLst/>
              <a:gdLst/>
              <a:ahLst/>
              <a:cxnLst/>
              <a:rect l="0" t="0" r="0" b="0"/>
              <a:pathLst>
                <a:path w="7205" h="4373" extrusionOk="0">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04" name="Shape 204"/>
            <p:cNvSpPr/>
            <p:nvPr/>
          </p:nvSpPr>
          <p:spPr>
            <a:xfrm>
              <a:off x="5461575" y="5316900"/>
              <a:ext cx="89175" cy="159975"/>
            </a:xfrm>
            <a:custGeom>
              <a:avLst/>
              <a:gdLst/>
              <a:ahLst/>
              <a:cxnLst/>
              <a:rect l="0" t="0" r="0" b="0"/>
              <a:pathLst>
                <a:path w="3567" h="6399" extrusionOk="0">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a:off x="5619100" y="5194175"/>
              <a:ext cx="161850" cy="89775"/>
            </a:xfrm>
            <a:custGeom>
              <a:avLst/>
              <a:gdLst/>
              <a:ahLst/>
              <a:cxnLst/>
              <a:rect l="0" t="0" r="0" b="0"/>
              <a:pathLst>
                <a:path w="6474" h="3591" extrusionOk="0">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a:off x="5420075" y="5116000"/>
              <a:ext cx="189300" cy="189925"/>
            </a:xfrm>
            <a:custGeom>
              <a:avLst/>
              <a:gdLst/>
              <a:ahLst/>
              <a:cxnLst/>
              <a:rect l="0" t="0" r="0" b="0"/>
              <a:pathLst>
                <a:path w="7572" h="7597" extrusionOk="0">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grpSp>
      <p:sp>
        <p:nvSpPr>
          <p:cNvPr id="207" name="Shape 207"/>
          <p:cNvSpPr/>
          <p:nvPr/>
        </p:nvSpPr>
        <p:spPr>
          <a:xfrm>
            <a:off x="8070084" y="140173"/>
            <a:ext cx="299952" cy="272838"/>
          </a:xfrm>
          <a:custGeom>
            <a:avLst/>
            <a:gdLst/>
            <a:ahLst/>
            <a:cxnLst/>
            <a:rect l="0" t="0" r="0" b="0"/>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208"/>
        <p:cNvGrpSpPr/>
        <p:nvPr/>
      </p:nvGrpSpPr>
      <p:grpSpPr>
        <a:xfrm>
          <a:off x="0" y="0"/>
          <a:ext cx="0" cy="0"/>
          <a:chOff x="0" y="0"/>
          <a:chExt cx="0" cy="0"/>
        </a:xfrm>
      </p:grpSpPr>
      <p:sp>
        <p:nvSpPr>
          <p:cNvPr id="209" name="Shape 209"/>
          <p:cNvSpPr/>
          <p:nvPr/>
        </p:nvSpPr>
        <p:spPr>
          <a:xfrm rot="5400000">
            <a:off x="499599" y="157100"/>
            <a:ext cx="1146000" cy="132330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rgbClr val="00A3E0"/>
              </a:gs>
              <a:gs pos="100000">
                <a:srgbClr val="2ADC2A"/>
              </a:gs>
            </a:gsLst>
            <a:path path="circle">
              <a:fillToRect l="100000" b="100000"/>
            </a:path>
            <a:tileRect t="-100000" r="-10000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210" name="Shape 210"/>
          <p:cNvSpPr txBox="1">
            <a:spLocks noGrp="1"/>
          </p:cNvSpPr>
          <p:nvPr>
            <p:ph type="title"/>
          </p:nvPr>
        </p:nvSpPr>
        <p:spPr>
          <a:xfrm>
            <a:off x="1732700" y="1735600"/>
            <a:ext cx="4944300" cy="645300"/>
          </a:xfrm>
          <a:prstGeom prst="rect">
            <a:avLst/>
          </a:prstGeom>
        </p:spPr>
        <p:txBody>
          <a:bodyPr wrap="square" lIns="91425" tIns="91425" rIns="91425" bIns="91425" anchor="b" anchorCtr="0"/>
          <a:lstStyle>
            <a:lvl1pPr lvl="0" rtl="0">
              <a:spcBef>
                <a:spcPts val="0"/>
              </a:spcBef>
              <a:buSzPts val="4000"/>
              <a:buNone/>
              <a:defRPr/>
            </a:lvl1pPr>
            <a:lvl2pPr lvl="1" rtl="0">
              <a:spcBef>
                <a:spcPts val="0"/>
              </a:spcBef>
              <a:buSzPts val="4000"/>
              <a:buNone/>
              <a:defRPr/>
            </a:lvl2pPr>
            <a:lvl3pPr lvl="2" rtl="0">
              <a:spcBef>
                <a:spcPts val="0"/>
              </a:spcBef>
              <a:buSzPts val="4000"/>
              <a:buNone/>
              <a:defRPr/>
            </a:lvl3pPr>
            <a:lvl4pPr lvl="3" rtl="0">
              <a:spcBef>
                <a:spcPts val="0"/>
              </a:spcBef>
              <a:buSzPts val="4000"/>
              <a:buNone/>
              <a:defRPr/>
            </a:lvl4pPr>
            <a:lvl5pPr lvl="4" rtl="0">
              <a:spcBef>
                <a:spcPts val="0"/>
              </a:spcBef>
              <a:buSzPts val="4000"/>
              <a:buNone/>
              <a:defRPr/>
            </a:lvl5pPr>
            <a:lvl6pPr lvl="5" rtl="0">
              <a:spcBef>
                <a:spcPts val="0"/>
              </a:spcBef>
              <a:buSzPts val="4000"/>
              <a:buNone/>
              <a:defRPr/>
            </a:lvl6pPr>
            <a:lvl7pPr lvl="6" rtl="0">
              <a:spcBef>
                <a:spcPts val="0"/>
              </a:spcBef>
              <a:buSzPts val="4000"/>
              <a:buNone/>
              <a:defRPr/>
            </a:lvl7pPr>
            <a:lvl8pPr lvl="7" rtl="0">
              <a:spcBef>
                <a:spcPts val="0"/>
              </a:spcBef>
              <a:buSzPts val="4000"/>
              <a:buNone/>
              <a:defRPr/>
            </a:lvl8pPr>
            <a:lvl9pPr lvl="8" rtl="0">
              <a:spcBef>
                <a:spcPts val="0"/>
              </a:spcBef>
              <a:buSzPts val="4000"/>
              <a:buNone/>
              <a:defRPr/>
            </a:lvl9pPr>
          </a:lstStyle>
          <a:p>
            <a:endParaRPr/>
          </a:p>
        </p:txBody>
      </p:sp>
      <p:sp>
        <p:nvSpPr>
          <p:cNvPr id="211" name="Shape 211"/>
          <p:cNvSpPr txBox="1">
            <a:spLocks noGrp="1"/>
          </p:cNvSpPr>
          <p:nvPr>
            <p:ph type="body" idx="1"/>
          </p:nvPr>
        </p:nvSpPr>
        <p:spPr>
          <a:xfrm>
            <a:off x="1732700" y="2380900"/>
            <a:ext cx="2176800" cy="2544900"/>
          </a:xfrm>
          <a:prstGeom prst="rect">
            <a:avLst/>
          </a:prstGeom>
        </p:spPr>
        <p:txBody>
          <a:bodyPr wrap="square" lIns="91425" tIns="91425" rIns="91425" bIns="91425" anchor="t" anchorCtr="0"/>
          <a:lstStyle>
            <a:lvl1pPr lvl="0" rtl="0">
              <a:spcBef>
                <a:spcPts val="0"/>
              </a:spcBef>
              <a:buSzPts val="1400"/>
              <a:buChar char="◇"/>
              <a:defRPr/>
            </a:lvl1pPr>
            <a:lvl2pPr lvl="1" rtl="0">
              <a:spcBef>
                <a:spcPts val="0"/>
              </a:spcBef>
              <a:buSzPts val="1400"/>
              <a:buChar char="￭"/>
              <a:defRPr/>
            </a:lvl2pPr>
            <a:lvl3pPr lvl="2" rtl="0">
              <a:spcBef>
                <a:spcPts val="0"/>
              </a:spcBef>
              <a:buSzPts val="1400"/>
              <a:buChar char="￮"/>
              <a:defRPr/>
            </a:lvl3pPr>
            <a:lvl4pPr lvl="3" rtl="0">
              <a:spcBef>
                <a:spcPts val="0"/>
              </a:spcBef>
              <a:buSzPts val="1400"/>
              <a:buChar char="●"/>
              <a:defRPr/>
            </a:lvl4pPr>
            <a:lvl5pPr lvl="4" rtl="0">
              <a:spcBef>
                <a:spcPts val="0"/>
              </a:spcBef>
              <a:buSzPts val="1400"/>
              <a:buChar char="○"/>
              <a:defRPr/>
            </a:lvl5pPr>
            <a:lvl6pPr lvl="5" rtl="0">
              <a:spcBef>
                <a:spcPts val="0"/>
              </a:spcBef>
              <a:buSzPts val="1400"/>
              <a:buChar char="■"/>
              <a:defRPr/>
            </a:lvl6pPr>
            <a:lvl7pPr lvl="6" rtl="0">
              <a:spcBef>
                <a:spcPts val="0"/>
              </a:spcBef>
              <a:buSzPts val="1400"/>
              <a:buChar char="●"/>
              <a:defRPr/>
            </a:lvl7pPr>
            <a:lvl8pPr lvl="7" rtl="0">
              <a:spcBef>
                <a:spcPts val="0"/>
              </a:spcBef>
              <a:buSzPts val="1400"/>
              <a:buChar char="○"/>
              <a:defRPr/>
            </a:lvl8pPr>
            <a:lvl9pPr lvl="8" rtl="0">
              <a:spcBef>
                <a:spcPts val="0"/>
              </a:spcBef>
              <a:buSzPts val="1400"/>
              <a:buChar char="■"/>
              <a:defRPr/>
            </a:lvl9pPr>
          </a:lstStyle>
          <a:p>
            <a:endParaRPr/>
          </a:p>
        </p:txBody>
      </p:sp>
      <p:sp>
        <p:nvSpPr>
          <p:cNvPr id="212" name="Shape 212"/>
          <p:cNvSpPr txBox="1">
            <a:spLocks noGrp="1"/>
          </p:cNvSpPr>
          <p:nvPr>
            <p:ph type="body" idx="2"/>
          </p:nvPr>
        </p:nvSpPr>
        <p:spPr>
          <a:xfrm>
            <a:off x="4020972" y="2380900"/>
            <a:ext cx="2176800" cy="2544900"/>
          </a:xfrm>
          <a:prstGeom prst="rect">
            <a:avLst/>
          </a:prstGeom>
        </p:spPr>
        <p:txBody>
          <a:bodyPr wrap="square" lIns="91425" tIns="91425" rIns="91425" bIns="91425" anchor="t" anchorCtr="0"/>
          <a:lstStyle>
            <a:lvl1pPr lvl="0" rtl="0">
              <a:spcBef>
                <a:spcPts val="0"/>
              </a:spcBef>
              <a:buSzPts val="1400"/>
              <a:buChar char="◇"/>
              <a:defRPr/>
            </a:lvl1pPr>
            <a:lvl2pPr lvl="1" rtl="0">
              <a:spcBef>
                <a:spcPts val="0"/>
              </a:spcBef>
              <a:buSzPts val="1400"/>
              <a:buChar char="￭"/>
              <a:defRPr/>
            </a:lvl2pPr>
            <a:lvl3pPr lvl="2" rtl="0">
              <a:spcBef>
                <a:spcPts val="0"/>
              </a:spcBef>
              <a:buSzPts val="1400"/>
              <a:buChar char="￮"/>
              <a:defRPr/>
            </a:lvl3pPr>
            <a:lvl4pPr lvl="3" rtl="0">
              <a:spcBef>
                <a:spcPts val="0"/>
              </a:spcBef>
              <a:buSzPts val="1400"/>
              <a:buChar char="●"/>
              <a:defRPr/>
            </a:lvl4pPr>
            <a:lvl5pPr lvl="4" rtl="0">
              <a:spcBef>
                <a:spcPts val="0"/>
              </a:spcBef>
              <a:buSzPts val="1400"/>
              <a:buChar char="○"/>
              <a:defRPr/>
            </a:lvl5pPr>
            <a:lvl6pPr lvl="5" rtl="0">
              <a:spcBef>
                <a:spcPts val="0"/>
              </a:spcBef>
              <a:buSzPts val="1400"/>
              <a:buChar char="■"/>
              <a:defRPr/>
            </a:lvl6pPr>
            <a:lvl7pPr lvl="6" rtl="0">
              <a:spcBef>
                <a:spcPts val="0"/>
              </a:spcBef>
              <a:buSzPts val="1400"/>
              <a:buChar char="●"/>
              <a:defRPr/>
            </a:lvl7pPr>
            <a:lvl8pPr lvl="7" rtl="0">
              <a:spcBef>
                <a:spcPts val="0"/>
              </a:spcBef>
              <a:buSzPts val="1400"/>
              <a:buChar char="○"/>
              <a:defRPr/>
            </a:lvl8pPr>
            <a:lvl9pPr lvl="8" rtl="0">
              <a:spcBef>
                <a:spcPts val="0"/>
              </a:spcBef>
              <a:buSzPts val="1400"/>
              <a:buChar char="■"/>
              <a:defRPr/>
            </a:lvl9pPr>
          </a:lstStyle>
          <a:p>
            <a:endParaRPr/>
          </a:p>
        </p:txBody>
      </p:sp>
      <p:sp>
        <p:nvSpPr>
          <p:cNvPr id="213" name="Shape 213"/>
          <p:cNvSpPr txBox="1">
            <a:spLocks noGrp="1"/>
          </p:cNvSpPr>
          <p:nvPr>
            <p:ph type="body" idx="3"/>
          </p:nvPr>
        </p:nvSpPr>
        <p:spPr>
          <a:xfrm>
            <a:off x="6309245" y="2380900"/>
            <a:ext cx="2176800" cy="2544900"/>
          </a:xfrm>
          <a:prstGeom prst="rect">
            <a:avLst/>
          </a:prstGeom>
        </p:spPr>
        <p:txBody>
          <a:bodyPr wrap="square" lIns="91425" tIns="91425" rIns="91425" bIns="91425" anchor="t" anchorCtr="0"/>
          <a:lstStyle>
            <a:lvl1pPr lvl="0" rtl="0">
              <a:spcBef>
                <a:spcPts val="0"/>
              </a:spcBef>
              <a:buSzPts val="1400"/>
              <a:buChar char="◇"/>
              <a:defRPr/>
            </a:lvl1pPr>
            <a:lvl2pPr lvl="1" rtl="0">
              <a:spcBef>
                <a:spcPts val="0"/>
              </a:spcBef>
              <a:buSzPts val="1400"/>
              <a:buChar char="￭"/>
              <a:defRPr/>
            </a:lvl2pPr>
            <a:lvl3pPr lvl="2" rtl="0">
              <a:spcBef>
                <a:spcPts val="0"/>
              </a:spcBef>
              <a:buSzPts val="1400"/>
              <a:buChar char="￮"/>
              <a:defRPr/>
            </a:lvl3pPr>
            <a:lvl4pPr lvl="3" rtl="0">
              <a:spcBef>
                <a:spcPts val="0"/>
              </a:spcBef>
              <a:buSzPts val="1400"/>
              <a:buChar char="●"/>
              <a:defRPr/>
            </a:lvl4pPr>
            <a:lvl5pPr lvl="4" rtl="0">
              <a:spcBef>
                <a:spcPts val="0"/>
              </a:spcBef>
              <a:buSzPts val="1400"/>
              <a:buChar char="○"/>
              <a:defRPr/>
            </a:lvl5pPr>
            <a:lvl6pPr lvl="5" rtl="0">
              <a:spcBef>
                <a:spcPts val="0"/>
              </a:spcBef>
              <a:buSzPts val="1400"/>
              <a:buChar char="■"/>
              <a:defRPr/>
            </a:lvl6pPr>
            <a:lvl7pPr lvl="6" rtl="0">
              <a:spcBef>
                <a:spcPts val="0"/>
              </a:spcBef>
              <a:buSzPts val="1400"/>
              <a:buChar char="●"/>
              <a:defRPr/>
            </a:lvl7pPr>
            <a:lvl8pPr lvl="7" rtl="0">
              <a:spcBef>
                <a:spcPts val="0"/>
              </a:spcBef>
              <a:buSzPts val="1400"/>
              <a:buChar char="○"/>
              <a:defRPr/>
            </a:lvl8pPr>
            <a:lvl9pPr lvl="8" rtl="0">
              <a:spcBef>
                <a:spcPts val="0"/>
              </a:spcBef>
              <a:buSzPts val="1400"/>
              <a:buChar char="■"/>
              <a:defRPr/>
            </a:lvl9pPr>
          </a:lstStyle>
          <a:p>
            <a:endParaRPr/>
          </a:p>
        </p:txBody>
      </p:sp>
      <p:sp>
        <p:nvSpPr>
          <p:cNvPr id="214" name="Shape 214"/>
          <p:cNvSpPr/>
          <p:nvPr/>
        </p:nvSpPr>
        <p:spPr>
          <a:xfrm rot="10800000" flipH="1">
            <a:off x="-123826" y="1058975"/>
            <a:ext cx="819900" cy="710100"/>
          </a:xfrm>
          <a:prstGeom prst="hexagon">
            <a:avLst>
              <a:gd name="adj" fmla="val 28678"/>
              <a:gd name="vf" fmla="val 115470"/>
            </a:avLst>
          </a:prstGeom>
          <a:noFill/>
          <a:ln w="9525" cap="flat"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15" name="Shape 215"/>
          <p:cNvSpPr/>
          <p:nvPr/>
        </p:nvSpPr>
        <p:spPr>
          <a:xfrm rot="10800000" flipH="1">
            <a:off x="638175" y="1440100"/>
            <a:ext cx="428700" cy="3711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216" name="Shape 216"/>
          <p:cNvSpPr/>
          <p:nvPr/>
        </p:nvSpPr>
        <p:spPr>
          <a:xfrm rot="10800000" flipH="1">
            <a:off x="1495424" y="-131650"/>
            <a:ext cx="819900" cy="710100"/>
          </a:xfrm>
          <a:prstGeom prst="hexagon">
            <a:avLst>
              <a:gd name="adj" fmla="val 28678"/>
              <a:gd name="vf" fmla="val 115470"/>
            </a:avLst>
          </a:prstGeom>
          <a:noFill/>
          <a:ln w="76200" cap="flat" cmpd="sng">
            <a:solidFill>
              <a:srgbClr val="75787B"/>
            </a:solidFill>
            <a:prstDash val="solid"/>
            <a:miter lim="8000"/>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17" name="Shape 217"/>
          <p:cNvSpPr/>
          <p:nvPr/>
        </p:nvSpPr>
        <p:spPr>
          <a:xfrm rot="10800000" flipH="1">
            <a:off x="327800" y="88925"/>
            <a:ext cx="358800" cy="310500"/>
          </a:xfrm>
          <a:prstGeom prst="hexagon">
            <a:avLst>
              <a:gd name="adj" fmla="val 28678"/>
              <a:gd name="vf" fmla="val 115470"/>
            </a:avLst>
          </a:pr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
        <p:nvSpPr>
          <p:cNvPr id="221" name="Shape 221"/>
          <p:cNvSpPr/>
          <p:nvPr/>
        </p:nvSpPr>
        <p:spPr>
          <a:xfrm>
            <a:off x="203100" y="1270177"/>
            <a:ext cx="166061" cy="287704"/>
          </a:xfrm>
          <a:custGeom>
            <a:avLst/>
            <a:gdLst/>
            <a:ahLst/>
            <a:cxnLst/>
            <a:rect l="0" t="0" r="0" b="0"/>
            <a:pathLst>
              <a:path w="11870" h="20565" extrusionOk="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grpSp>
        <p:nvGrpSpPr>
          <p:cNvPr id="222" name="Shape 222"/>
          <p:cNvGrpSpPr/>
          <p:nvPr/>
        </p:nvGrpSpPr>
        <p:grpSpPr>
          <a:xfrm>
            <a:off x="904276" y="515192"/>
            <a:ext cx="382958" cy="607111"/>
            <a:chOff x="6718575" y="2318625"/>
            <a:chExt cx="256950" cy="407375"/>
          </a:xfrm>
        </p:grpSpPr>
        <p:sp>
          <p:nvSpPr>
            <p:cNvPr id="223" name="Shape 223"/>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4" name="Shape 224"/>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5" name="Shape 225"/>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6" name="Shape 226"/>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7" name="Shape 227"/>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8" name="Shape 228"/>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9" name="Shape 229"/>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0" name="Shape 230"/>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pSp>
        <p:nvGrpSpPr>
          <p:cNvPr id="231" name="Shape 231"/>
          <p:cNvGrpSpPr/>
          <p:nvPr/>
        </p:nvGrpSpPr>
        <p:grpSpPr>
          <a:xfrm>
            <a:off x="335759" y="1840531"/>
            <a:ext cx="342882" cy="350068"/>
            <a:chOff x="3951850" y="2985350"/>
            <a:chExt cx="407950" cy="416500"/>
          </a:xfrm>
        </p:grpSpPr>
        <p:sp>
          <p:nvSpPr>
            <p:cNvPr id="232" name="Shape 232"/>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9050" cap="rnd"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3" name="Shape 233"/>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9050" cap="rnd"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4" name="Shape 234"/>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9050" cap="rnd"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5" name="Shape 235"/>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9050" cap="rnd"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29" name="Shape 696"/>
          <p:cNvSpPr/>
          <p:nvPr userDrawn="1"/>
        </p:nvSpPr>
        <p:spPr>
          <a:xfrm>
            <a:off x="1730746" y="39292"/>
            <a:ext cx="349256" cy="368215"/>
          </a:xfrm>
          <a:custGeom>
            <a:avLst/>
            <a:gdLst/>
            <a:ahLst/>
            <a:cxnLst/>
            <a:rect l="0" t="0" r="0" b="0"/>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6"/>
        <p:cNvGrpSpPr/>
        <p:nvPr/>
      </p:nvGrpSpPr>
      <p:grpSpPr>
        <a:xfrm>
          <a:off x="0" y="0"/>
          <a:ext cx="0" cy="0"/>
          <a:chOff x="0" y="0"/>
          <a:chExt cx="0" cy="0"/>
        </a:xfrm>
      </p:grpSpPr>
      <p:sp>
        <p:nvSpPr>
          <p:cNvPr id="237" name="Shape 237"/>
          <p:cNvSpPr/>
          <p:nvPr/>
        </p:nvSpPr>
        <p:spPr>
          <a:xfrm rot="10800000" flipH="1">
            <a:off x="7663458" y="618058"/>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00A3E0"/>
              </a:gs>
              <a:gs pos="100000">
                <a:srgbClr val="2ADC2A"/>
              </a:gs>
            </a:gsLst>
            <a:lin ang="6983783" scaled="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238" name="Shape 238"/>
          <p:cNvSpPr/>
          <p:nvPr/>
        </p:nvSpPr>
        <p:spPr>
          <a:xfrm rot="5400000">
            <a:off x="499599" y="157100"/>
            <a:ext cx="1146000" cy="132330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rgbClr val="00A3E0"/>
              </a:gs>
              <a:gs pos="100000">
                <a:srgbClr val="2ADC2A"/>
              </a:gs>
            </a:gsLst>
            <a:path path="circle">
              <a:fillToRect l="100000" b="100000"/>
            </a:path>
            <a:tileRect t="-100000" r="-10000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239" name="Shape 239"/>
          <p:cNvSpPr txBox="1">
            <a:spLocks noGrp="1"/>
          </p:cNvSpPr>
          <p:nvPr>
            <p:ph type="title"/>
          </p:nvPr>
        </p:nvSpPr>
        <p:spPr>
          <a:xfrm>
            <a:off x="1732700" y="821200"/>
            <a:ext cx="4944300" cy="645300"/>
          </a:xfrm>
          <a:prstGeom prst="rect">
            <a:avLst/>
          </a:prstGeom>
        </p:spPr>
        <p:txBody>
          <a:bodyPr wrap="square" lIns="91425" tIns="91425" rIns="91425" bIns="91425" anchor="t" anchorCtr="0"/>
          <a:lstStyle>
            <a:lvl1pPr lvl="0">
              <a:spcBef>
                <a:spcPts val="0"/>
              </a:spcBef>
              <a:buSzPts val="4000"/>
              <a:buNone/>
              <a:defRPr/>
            </a:lvl1pPr>
            <a:lvl2pPr lvl="1">
              <a:spcBef>
                <a:spcPts val="0"/>
              </a:spcBef>
              <a:buSzPts val="4000"/>
              <a:buNone/>
              <a:defRPr/>
            </a:lvl2pPr>
            <a:lvl3pPr lvl="2">
              <a:spcBef>
                <a:spcPts val="0"/>
              </a:spcBef>
              <a:buSzPts val="4000"/>
              <a:buNone/>
              <a:defRPr/>
            </a:lvl3pPr>
            <a:lvl4pPr lvl="3">
              <a:spcBef>
                <a:spcPts val="0"/>
              </a:spcBef>
              <a:buSzPts val="4000"/>
              <a:buNone/>
              <a:defRPr/>
            </a:lvl4pPr>
            <a:lvl5pPr lvl="4">
              <a:spcBef>
                <a:spcPts val="0"/>
              </a:spcBef>
              <a:buSzPts val="4000"/>
              <a:buNone/>
              <a:defRPr/>
            </a:lvl5pPr>
            <a:lvl6pPr lvl="5">
              <a:spcBef>
                <a:spcPts val="0"/>
              </a:spcBef>
              <a:buSzPts val="4000"/>
              <a:buNone/>
              <a:defRPr/>
            </a:lvl6pPr>
            <a:lvl7pPr lvl="6">
              <a:spcBef>
                <a:spcPts val="0"/>
              </a:spcBef>
              <a:buSzPts val="4000"/>
              <a:buNone/>
              <a:defRPr/>
            </a:lvl7pPr>
            <a:lvl8pPr lvl="7">
              <a:spcBef>
                <a:spcPts val="0"/>
              </a:spcBef>
              <a:buSzPts val="4000"/>
              <a:buNone/>
              <a:defRPr/>
            </a:lvl8pPr>
            <a:lvl9pPr lvl="8">
              <a:spcBef>
                <a:spcPts val="0"/>
              </a:spcBef>
              <a:buSzPts val="4000"/>
              <a:buNone/>
              <a:defRPr/>
            </a:lvl9pPr>
          </a:lstStyle>
          <a:p>
            <a:endParaRPr/>
          </a:p>
        </p:txBody>
      </p:sp>
      <p:sp>
        <p:nvSpPr>
          <p:cNvPr id="240" name="Shape 240"/>
          <p:cNvSpPr/>
          <p:nvPr/>
        </p:nvSpPr>
        <p:spPr>
          <a:xfrm rot="10800000" flipH="1">
            <a:off x="-123826" y="1058975"/>
            <a:ext cx="819900" cy="710100"/>
          </a:xfrm>
          <a:prstGeom prst="hexagon">
            <a:avLst>
              <a:gd name="adj" fmla="val 28678"/>
              <a:gd name="vf" fmla="val 115470"/>
            </a:avLst>
          </a:prstGeom>
          <a:noFill/>
          <a:ln w="9525" cap="flat"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41" name="Shape 241"/>
          <p:cNvSpPr/>
          <p:nvPr/>
        </p:nvSpPr>
        <p:spPr>
          <a:xfrm rot="10800000" flipH="1">
            <a:off x="638175" y="1440100"/>
            <a:ext cx="428700" cy="3711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242" name="Shape 242"/>
          <p:cNvSpPr/>
          <p:nvPr/>
        </p:nvSpPr>
        <p:spPr>
          <a:xfrm rot="10800000" flipH="1">
            <a:off x="1495424" y="-131650"/>
            <a:ext cx="819900" cy="710100"/>
          </a:xfrm>
          <a:prstGeom prst="hexagon">
            <a:avLst>
              <a:gd name="adj" fmla="val 28678"/>
              <a:gd name="vf" fmla="val 115470"/>
            </a:avLst>
          </a:prstGeom>
          <a:noFill/>
          <a:ln w="76200" cap="flat" cmpd="sng">
            <a:solidFill>
              <a:srgbClr val="00A3E0"/>
            </a:solidFill>
            <a:prstDash val="solid"/>
            <a:miter lim="8000"/>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43" name="Shape 243"/>
          <p:cNvSpPr/>
          <p:nvPr/>
        </p:nvSpPr>
        <p:spPr>
          <a:xfrm rot="10800000" flipH="1">
            <a:off x="327800" y="88925"/>
            <a:ext cx="358800" cy="310500"/>
          </a:xfrm>
          <a:prstGeom prst="hexagon">
            <a:avLst>
              <a:gd name="adj" fmla="val 28678"/>
              <a:gd name="vf" fmla="val 115470"/>
            </a:avLst>
          </a:prstGeom>
          <a:solidFill>
            <a:srgbClr val="2ADC2A"/>
          </a:solidFill>
          <a:ln>
            <a:noFill/>
          </a:ln>
        </p:spPr>
        <p:txBody>
          <a:bodyPr wrap="square" lIns="91425" tIns="91425" rIns="91425" bIns="91425" anchor="ctr" anchorCtr="0">
            <a:noAutofit/>
          </a:bodyPr>
          <a:lstStyle/>
          <a:p>
            <a:pPr marL="0" lvl="0" indent="0">
              <a:spcBef>
                <a:spcPts val="0"/>
              </a:spcBef>
              <a:buNone/>
            </a:pPr>
            <a:endParaRPr/>
          </a:p>
        </p:txBody>
      </p:sp>
      <p:grpSp>
        <p:nvGrpSpPr>
          <p:cNvPr id="244" name="Shape 244"/>
          <p:cNvGrpSpPr/>
          <p:nvPr/>
        </p:nvGrpSpPr>
        <p:grpSpPr>
          <a:xfrm>
            <a:off x="1729784" y="61068"/>
            <a:ext cx="351204" cy="324661"/>
            <a:chOff x="5975075" y="2327500"/>
            <a:chExt cx="420100" cy="388350"/>
          </a:xfrm>
          <a:solidFill>
            <a:srgbClr val="00A3E0"/>
          </a:solidFill>
        </p:grpSpPr>
        <p:sp>
          <p:nvSpPr>
            <p:cNvPr id="245" name="Shape 245"/>
            <p:cNvSpPr/>
            <p:nvPr/>
          </p:nvSpPr>
          <p:spPr>
            <a:xfrm>
              <a:off x="5975075" y="2474650"/>
              <a:ext cx="98325" cy="220450"/>
            </a:xfrm>
            <a:custGeom>
              <a:avLst/>
              <a:gdLst/>
              <a:ahLst/>
              <a:cxnLst/>
              <a:rect l="0" t="0" r="0" b="0"/>
              <a:pathLst>
                <a:path w="3933" h="8818" extrusionOk="0">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46" name="Shape 246"/>
            <p:cNvSpPr/>
            <p:nvPr/>
          </p:nvSpPr>
          <p:spPr>
            <a:xfrm>
              <a:off x="6088025" y="2327500"/>
              <a:ext cx="307150" cy="388350"/>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grpSp>
      <p:sp>
        <p:nvSpPr>
          <p:cNvPr id="247" name="Shape 247"/>
          <p:cNvSpPr/>
          <p:nvPr/>
        </p:nvSpPr>
        <p:spPr>
          <a:xfrm>
            <a:off x="203100" y="1270177"/>
            <a:ext cx="166061" cy="287704"/>
          </a:xfrm>
          <a:custGeom>
            <a:avLst/>
            <a:gdLst/>
            <a:ahLst/>
            <a:cxnLst/>
            <a:rect l="0" t="0" r="0" b="0"/>
            <a:pathLst>
              <a:path w="11870" h="20565" extrusionOk="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grpSp>
        <p:nvGrpSpPr>
          <p:cNvPr id="248" name="Shape 248"/>
          <p:cNvGrpSpPr/>
          <p:nvPr/>
        </p:nvGrpSpPr>
        <p:grpSpPr>
          <a:xfrm>
            <a:off x="904276" y="515192"/>
            <a:ext cx="382958" cy="607111"/>
            <a:chOff x="6718575" y="2318625"/>
            <a:chExt cx="256950" cy="407375"/>
          </a:xfrm>
        </p:grpSpPr>
        <p:sp>
          <p:nvSpPr>
            <p:cNvPr id="249" name="Shape 249"/>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0" name="Shape 250"/>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1" name="Shape 251"/>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2" name="Shape 252"/>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3" name="Shape 253"/>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4" name="Shape 254"/>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5" name="Shape 255"/>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6" name="Shape 256"/>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pSp>
        <p:nvGrpSpPr>
          <p:cNvPr id="257" name="Shape 257"/>
          <p:cNvGrpSpPr/>
          <p:nvPr/>
        </p:nvGrpSpPr>
        <p:grpSpPr>
          <a:xfrm>
            <a:off x="335759" y="1840531"/>
            <a:ext cx="342882" cy="350068"/>
            <a:chOff x="3951850" y="2985350"/>
            <a:chExt cx="407950" cy="416500"/>
          </a:xfrm>
        </p:grpSpPr>
        <p:sp>
          <p:nvSpPr>
            <p:cNvPr id="258" name="Shape 258"/>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9" name="Shape 259"/>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0" name="Shape 260"/>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1" name="Shape 261"/>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9050" cap="rnd"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262" name="Shape 262"/>
          <p:cNvSpPr/>
          <p:nvPr/>
        </p:nvSpPr>
        <p:spPr>
          <a:xfrm rot="10800000" flipH="1">
            <a:off x="8486557" y="1164025"/>
            <a:ext cx="819900" cy="710100"/>
          </a:xfrm>
          <a:prstGeom prst="hexagon">
            <a:avLst>
              <a:gd name="adj" fmla="val 28678"/>
              <a:gd name="vf" fmla="val 115470"/>
            </a:avLst>
          </a:prstGeom>
          <a:noFill/>
          <a:ln w="9525"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3" name="Shape 263"/>
          <p:cNvSpPr/>
          <p:nvPr/>
        </p:nvSpPr>
        <p:spPr>
          <a:xfrm rot="10800000" flipH="1">
            <a:off x="8124607" y="1548950"/>
            <a:ext cx="428700" cy="3711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264" name="Shape 264"/>
          <p:cNvSpPr/>
          <p:nvPr/>
        </p:nvSpPr>
        <p:spPr>
          <a:xfrm rot="10800000" flipH="1">
            <a:off x="7821131" y="-131350"/>
            <a:ext cx="819900" cy="709800"/>
          </a:xfrm>
          <a:prstGeom prst="hexagon">
            <a:avLst>
              <a:gd name="adj" fmla="val 28678"/>
              <a:gd name="vf" fmla="val 115470"/>
            </a:avLst>
          </a:pr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
        <p:nvSpPr>
          <p:cNvPr id="265" name="Shape 265"/>
          <p:cNvSpPr/>
          <p:nvPr/>
        </p:nvSpPr>
        <p:spPr>
          <a:xfrm rot="10800000" flipH="1">
            <a:off x="8486558" y="445425"/>
            <a:ext cx="358800" cy="310500"/>
          </a:xfrm>
          <a:prstGeom prst="hexagon">
            <a:avLst>
              <a:gd name="adj" fmla="val 28678"/>
              <a:gd name="vf" fmla="val 115470"/>
            </a:avLst>
          </a:prstGeom>
          <a:noFill/>
          <a:ln w="19050"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6" name="Shape 266"/>
          <p:cNvSpPr/>
          <p:nvPr/>
        </p:nvSpPr>
        <p:spPr>
          <a:xfrm>
            <a:off x="8772471" y="1395058"/>
            <a:ext cx="248073" cy="248058"/>
          </a:xfrm>
          <a:custGeom>
            <a:avLst/>
            <a:gdLst/>
            <a:ahLst/>
            <a:cxnLst/>
            <a:rect l="0" t="0" r="0" b="0"/>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grpSp>
        <p:nvGrpSpPr>
          <p:cNvPr id="267" name="Shape 267"/>
          <p:cNvGrpSpPr/>
          <p:nvPr/>
        </p:nvGrpSpPr>
        <p:grpSpPr>
          <a:xfrm>
            <a:off x="7353850" y="359965"/>
            <a:ext cx="455624" cy="437054"/>
            <a:chOff x="5241175" y="4959100"/>
            <a:chExt cx="539775" cy="517775"/>
          </a:xfrm>
          <a:solidFill>
            <a:srgbClr val="00A3E0"/>
          </a:solidFill>
        </p:grpSpPr>
        <p:sp>
          <p:nvSpPr>
            <p:cNvPr id="268" name="Shape 268"/>
            <p:cNvSpPr/>
            <p:nvPr/>
          </p:nvSpPr>
          <p:spPr>
            <a:xfrm>
              <a:off x="5575150" y="4959100"/>
              <a:ext cx="161225" cy="178300"/>
            </a:xfrm>
            <a:custGeom>
              <a:avLst/>
              <a:gdLst/>
              <a:ahLst/>
              <a:cxnLst/>
              <a:rect l="0" t="0" r="0" b="0"/>
              <a:pathLst>
                <a:path w="6449" h="7132" extrusionOk="0">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69" name="Shape 269"/>
            <p:cNvSpPr/>
            <p:nvPr/>
          </p:nvSpPr>
          <p:spPr>
            <a:xfrm>
              <a:off x="5330925" y="4985350"/>
              <a:ext cx="128250" cy="148400"/>
            </a:xfrm>
            <a:custGeom>
              <a:avLst/>
              <a:gdLst/>
              <a:ahLst/>
              <a:cxnLst/>
              <a:rect l="0" t="0" r="0" b="0"/>
              <a:pathLst>
                <a:path w="5130" h="5936" extrusionOk="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70" name="Shape 270"/>
            <p:cNvSpPr/>
            <p:nvPr/>
          </p:nvSpPr>
          <p:spPr>
            <a:xfrm>
              <a:off x="5241175" y="5241175"/>
              <a:ext cx="180125" cy="109325"/>
            </a:xfrm>
            <a:custGeom>
              <a:avLst/>
              <a:gdLst/>
              <a:ahLst/>
              <a:cxnLst/>
              <a:rect l="0" t="0" r="0" b="0"/>
              <a:pathLst>
                <a:path w="7205" h="4373" extrusionOk="0">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71" name="Shape 271"/>
            <p:cNvSpPr/>
            <p:nvPr/>
          </p:nvSpPr>
          <p:spPr>
            <a:xfrm>
              <a:off x="5461575" y="5316900"/>
              <a:ext cx="89175" cy="159975"/>
            </a:xfrm>
            <a:custGeom>
              <a:avLst/>
              <a:gdLst/>
              <a:ahLst/>
              <a:cxnLst/>
              <a:rect l="0" t="0" r="0" b="0"/>
              <a:pathLst>
                <a:path w="3567" h="6399" extrusionOk="0">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72" name="Shape 272"/>
            <p:cNvSpPr/>
            <p:nvPr/>
          </p:nvSpPr>
          <p:spPr>
            <a:xfrm>
              <a:off x="5619100" y="5194175"/>
              <a:ext cx="161850" cy="89775"/>
            </a:xfrm>
            <a:custGeom>
              <a:avLst/>
              <a:gdLst/>
              <a:ahLst/>
              <a:cxnLst/>
              <a:rect l="0" t="0" r="0" b="0"/>
              <a:pathLst>
                <a:path w="6474" h="3591" extrusionOk="0">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sp>
          <p:nvSpPr>
            <p:cNvPr id="273" name="Shape 273"/>
            <p:cNvSpPr/>
            <p:nvPr/>
          </p:nvSpPr>
          <p:spPr>
            <a:xfrm>
              <a:off x="5420075" y="5116000"/>
              <a:ext cx="189300" cy="189925"/>
            </a:xfrm>
            <a:custGeom>
              <a:avLst/>
              <a:gdLst/>
              <a:ahLst/>
              <a:cxnLst/>
              <a:rect l="0" t="0" r="0" b="0"/>
              <a:pathLst>
                <a:path w="7572" h="7597" extrusionOk="0">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grpFill/>
            <a:ln>
              <a:noFill/>
            </a:ln>
          </p:spPr>
          <p:txBody>
            <a:bodyPr wrap="square" lIns="91425" tIns="91425" rIns="91425" bIns="91425" anchor="ctr" anchorCtr="0">
              <a:noAutofit/>
            </a:bodyPr>
            <a:lstStyle/>
            <a:p>
              <a:pPr marL="0" lvl="0" indent="0">
                <a:spcBef>
                  <a:spcPts val="0"/>
                </a:spcBef>
                <a:buNone/>
              </a:pPr>
              <a:endParaRPr/>
            </a:p>
          </p:txBody>
        </p:sp>
      </p:grpSp>
      <p:sp>
        <p:nvSpPr>
          <p:cNvPr id="274" name="Shape 274"/>
          <p:cNvSpPr/>
          <p:nvPr/>
        </p:nvSpPr>
        <p:spPr>
          <a:xfrm>
            <a:off x="8081109" y="87125"/>
            <a:ext cx="299952" cy="272838"/>
          </a:xfrm>
          <a:custGeom>
            <a:avLst/>
            <a:gdLst/>
            <a:ahLst/>
            <a:cxnLst/>
            <a:rect l="0" t="0" r="0" b="0"/>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4"/>
        <p:cNvGrpSpPr/>
        <p:nvPr/>
      </p:nvGrpSpPr>
      <p:grpSpPr>
        <a:xfrm>
          <a:off x="0" y="0"/>
          <a:ext cx="0" cy="0"/>
          <a:chOff x="0" y="0"/>
          <a:chExt cx="0" cy="0"/>
        </a:xfrm>
      </p:grpSpPr>
      <p:sp>
        <p:nvSpPr>
          <p:cNvPr id="315" name="Shape 315"/>
          <p:cNvSpPr/>
          <p:nvPr/>
        </p:nvSpPr>
        <p:spPr>
          <a:xfrm rot="10800000" flipH="1">
            <a:off x="8199302" y="361623"/>
            <a:ext cx="685200" cy="5934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rgbClr val="00A3E0"/>
              </a:gs>
              <a:gs pos="100000">
                <a:srgbClr val="2ADC2A"/>
              </a:gs>
            </a:gsLst>
            <a:lin ang="6983783" scaled="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316" name="Shape 316"/>
          <p:cNvSpPr/>
          <p:nvPr/>
        </p:nvSpPr>
        <p:spPr>
          <a:xfrm rot="5400000">
            <a:off x="388487" y="105212"/>
            <a:ext cx="944100" cy="109020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rgbClr val="00A3E0"/>
              </a:gs>
              <a:gs pos="100000">
                <a:srgbClr val="2ADC2A"/>
              </a:gs>
            </a:gsLst>
            <a:path path="circle">
              <a:fillToRect l="100000" b="100000"/>
            </a:path>
            <a:tileRect t="-100000" r="-100000"/>
          </a:gradFill>
          <a:ln>
            <a:noFill/>
          </a:ln>
        </p:spPr>
        <p:txBody>
          <a:bodyPr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317" name="Shape 317"/>
          <p:cNvSpPr/>
          <p:nvPr/>
        </p:nvSpPr>
        <p:spPr>
          <a:xfrm rot="10800000" flipH="1">
            <a:off x="-123825" y="847791"/>
            <a:ext cx="674400" cy="584400"/>
          </a:xfrm>
          <a:prstGeom prst="hexagon">
            <a:avLst>
              <a:gd name="adj" fmla="val 28678"/>
              <a:gd name="vf" fmla="val 115470"/>
            </a:avLst>
          </a:prstGeom>
          <a:noFill/>
          <a:ln w="9525" cap="flat" cmpd="sng">
            <a:solidFill>
              <a:srgbClr val="75787B"/>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18" name="Shape 318"/>
          <p:cNvSpPr/>
          <p:nvPr/>
        </p:nvSpPr>
        <p:spPr>
          <a:xfrm rot="10800000" flipH="1">
            <a:off x="503116" y="1161450"/>
            <a:ext cx="352800" cy="3054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319" name="Shape 319"/>
          <p:cNvSpPr/>
          <p:nvPr/>
        </p:nvSpPr>
        <p:spPr>
          <a:xfrm rot="10800000" flipH="1">
            <a:off x="1208424" y="-131812"/>
            <a:ext cx="674400" cy="584400"/>
          </a:xfrm>
          <a:prstGeom prst="hexagon">
            <a:avLst>
              <a:gd name="adj" fmla="val 28678"/>
              <a:gd name="vf" fmla="val 115470"/>
            </a:avLst>
          </a:prstGeom>
          <a:noFill/>
          <a:ln w="76200" cap="flat" cmpd="sng">
            <a:solidFill>
              <a:srgbClr val="00A3E0"/>
            </a:solidFill>
            <a:prstDash val="solid"/>
            <a:miter lim="8000"/>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20" name="Shape 320"/>
          <p:cNvSpPr/>
          <p:nvPr/>
        </p:nvSpPr>
        <p:spPr>
          <a:xfrm rot="10800000" flipH="1">
            <a:off x="247753" y="49693"/>
            <a:ext cx="295200" cy="255600"/>
          </a:xfrm>
          <a:prstGeom prst="hexagon">
            <a:avLst>
              <a:gd name="adj" fmla="val 28678"/>
              <a:gd name="vf" fmla="val 115470"/>
            </a:avLst>
          </a:pr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
        <p:nvSpPr>
          <p:cNvPr id="321" name="Shape 321"/>
          <p:cNvSpPr/>
          <p:nvPr/>
        </p:nvSpPr>
        <p:spPr>
          <a:xfrm rot="10800000" flipH="1">
            <a:off x="8744518" y="726143"/>
            <a:ext cx="543000" cy="470400"/>
          </a:xfrm>
          <a:prstGeom prst="hexagon">
            <a:avLst>
              <a:gd name="adj" fmla="val 28678"/>
              <a:gd name="vf" fmla="val 115470"/>
            </a:avLst>
          </a:prstGeom>
          <a:noFill/>
          <a:ln w="9525"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22" name="Shape 322"/>
          <p:cNvSpPr/>
          <p:nvPr/>
        </p:nvSpPr>
        <p:spPr>
          <a:xfrm rot="10800000" flipH="1">
            <a:off x="8504760" y="981264"/>
            <a:ext cx="284100" cy="245700"/>
          </a:xfrm>
          <a:prstGeom prst="hexagon">
            <a:avLst>
              <a:gd name="adj" fmla="val 28678"/>
              <a:gd name="vf" fmla="val 115470"/>
            </a:avLst>
          </a:prstGeom>
          <a:solidFill>
            <a:srgbClr val="00A3E0"/>
          </a:solidFill>
          <a:ln>
            <a:noFill/>
          </a:ln>
        </p:spPr>
        <p:txBody>
          <a:bodyPr wrap="square" lIns="91425" tIns="91425" rIns="91425" bIns="91425" anchor="ctr" anchorCtr="0">
            <a:noAutofit/>
          </a:bodyPr>
          <a:lstStyle/>
          <a:p>
            <a:pPr marL="0" lvl="0" indent="0">
              <a:spcBef>
                <a:spcPts val="0"/>
              </a:spcBef>
              <a:buNone/>
            </a:pPr>
            <a:endParaRPr/>
          </a:p>
        </p:txBody>
      </p:sp>
      <p:sp>
        <p:nvSpPr>
          <p:cNvPr id="323" name="Shape 323"/>
          <p:cNvSpPr/>
          <p:nvPr/>
        </p:nvSpPr>
        <p:spPr>
          <a:xfrm rot="10800000" flipH="1">
            <a:off x="8303735" y="-131813"/>
            <a:ext cx="543000" cy="470100"/>
          </a:xfrm>
          <a:prstGeom prst="hexagon">
            <a:avLst>
              <a:gd name="adj" fmla="val 28678"/>
              <a:gd name="vf" fmla="val 115470"/>
            </a:avLst>
          </a:prstGeom>
          <a:solidFill>
            <a:srgbClr val="75787B"/>
          </a:solidFill>
          <a:ln>
            <a:noFill/>
          </a:ln>
        </p:spPr>
        <p:txBody>
          <a:bodyPr wrap="square" lIns="91425" tIns="91425" rIns="91425" bIns="91425" anchor="ctr" anchorCtr="0">
            <a:noAutofit/>
          </a:bodyPr>
          <a:lstStyle/>
          <a:p>
            <a:pPr marL="0" lvl="0" indent="0">
              <a:spcBef>
                <a:spcPts val="0"/>
              </a:spcBef>
              <a:buNone/>
            </a:pPr>
            <a:endParaRPr/>
          </a:p>
        </p:txBody>
      </p:sp>
      <p:sp>
        <p:nvSpPr>
          <p:cNvPr id="324" name="Shape 324"/>
          <p:cNvSpPr/>
          <p:nvPr/>
        </p:nvSpPr>
        <p:spPr>
          <a:xfrm rot="10800000" flipH="1">
            <a:off x="8744519" y="250046"/>
            <a:ext cx="237600" cy="205800"/>
          </a:xfrm>
          <a:prstGeom prst="hexagon">
            <a:avLst>
              <a:gd name="adj" fmla="val 28678"/>
              <a:gd name="vf" fmla="val 115470"/>
            </a:avLst>
          </a:prstGeom>
          <a:noFill/>
          <a:ln w="19050" cap="flat" cmpd="sng">
            <a:solidFill>
              <a:srgbClr val="00A3E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_slide_option2">
    <p:spTree>
      <p:nvGrpSpPr>
        <p:cNvPr id="1" name=""/>
        <p:cNvGrpSpPr/>
        <p:nvPr/>
      </p:nvGrpSpPr>
      <p:grpSpPr>
        <a:xfrm>
          <a:off x="0" y="0"/>
          <a:ext cx="0" cy="0"/>
          <a:chOff x="0" y="0"/>
          <a:chExt cx="0" cy="0"/>
        </a:xfrm>
      </p:grpSpPr>
      <p:sp>
        <p:nvSpPr>
          <p:cNvPr id="6" name="Title 1"/>
          <p:cNvSpPr>
            <a:spLocks noGrp="1" noChangeAspect="1"/>
          </p:cNvSpPr>
          <p:nvPr>
            <p:ph type="title"/>
          </p:nvPr>
        </p:nvSpPr>
        <p:spPr>
          <a:xfrm>
            <a:off x="2028825" y="2096211"/>
            <a:ext cx="5791200" cy="493878"/>
          </a:xfrm>
          <a:prstGeom prst="rect">
            <a:avLst/>
          </a:prstGeom>
        </p:spPr>
        <p:txBody>
          <a:bodyPr anchor="t">
            <a:noAutofit/>
          </a:bodyPr>
          <a:lstStyle>
            <a:lvl1pPr algn="l">
              <a:defRPr sz="2400" b="1">
                <a:solidFill>
                  <a:schemeClr val="accent1">
                    <a:lumMod val="50000"/>
                  </a:schemeClr>
                </a:solidFill>
              </a:defRPr>
            </a:lvl1pPr>
          </a:lstStyle>
          <a:p>
            <a:r>
              <a:rPr lang="en-US"/>
              <a:t>Click to edit Master title style</a:t>
            </a:r>
            <a:endParaRPr lang="en-US" dirty="0"/>
          </a:p>
        </p:txBody>
      </p:sp>
      <p:cxnSp>
        <p:nvCxnSpPr>
          <p:cNvPr id="9" name="Straight Connector 8"/>
          <p:cNvCxnSpPr/>
          <p:nvPr userDrawn="1"/>
        </p:nvCxnSpPr>
        <p:spPr>
          <a:xfrm flipV="1">
            <a:off x="1905000" y="1985962"/>
            <a:ext cx="0" cy="700088"/>
          </a:xfrm>
          <a:prstGeom prst="line">
            <a:avLst/>
          </a:prstGeom>
          <a:ln w="57150">
            <a:solidFill>
              <a:srgbClr val="00A4E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5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genderal_body_header_w/content">
    <p:spTree>
      <p:nvGrpSpPr>
        <p:cNvPr id="1" name=""/>
        <p:cNvGrpSpPr/>
        <p:nvPr/>
      </p:nvGrpSpPr>
      <p:grpSpPr>
        <a:xfrm>
          <a:off x="0" y="0"/>
          <a:ext cx="0" cy="0"/>
          <a:chOff x="0" y="0"/>
          <a:chExt cx="0" cy="0"/>
        </a:xfrm>
      </p:grpSpPr>
      <p:sp>
        <p:nvSpPr>
          <p:cNvPr id="6" name="Title 1"/>
          <p:cNvSpPr>
            <a:spLocks noGrp="1" noChangeAspect="1"/>
          </p:cNvSpPr>
          <p:nvPr>
            <p:ph type="title"/>
          </p:nvPr>
        </p:nvSpPr>
        <p:spPr>
          <a:xfrm>
            <a:off x="838200" y="342900"/>
            <a:ext cx="7543800" cy="493878"/>
          </a:xfrm>
          <a:prstGeom prst="rect">
            <a:avLst/>
          </a:prstGeom>
        </p:spPr>
        <p:txBody>
          <a:bodyPr anchor="t">
            <a:noAutofit/>
          </a:bodyPr>
          <a:lstStyle>
            <a:lvl1pPr algn="l">
              <a:defRPr sz="2700">
                <a:solidFill>
                  <a:srgbClr val="00A4E4"/>
                </a:solidFill>
              </a:defRPr>
            </a:lvl1pPr>
          </a:lstStyle>
          <a:p>
            <a:r>
              <a:rPr lang="en-US"/>
              <a:t>Click to edit Master title style</a:t>
            </a:r>
            <a:endParaRPr lang="en-US" dirty="0"/>
          </a:p>
        </p:txBody>
      </p:sp>
      <p:sp>
        <p:nvSpPr>
          <p:cNvPr id="7" name="Text Placeholder 9"/>
          <p:cNvSpPr>
            <a:spLocks noGrp="1" noChangeAspect="1"/>
          </p:cNvSpPr>
          <p:nvPr>
            <p:ph type="body" sz="quarter" idx="13"/>
          </p:nvPr>
        </p:nvSpPr>
        <p:spPr>
          <a:xfrm>
            <a:off x="832513" y="914400"/>
            <a:ext cx="6407531" cy="3417570"/>
          </a:xfrm>
        </p:spPr>
        <p:txBody>
          <a:bodyPr>
            <a:noAutofit/>
          </a:bodyPr>
          <a:lstStyle>
            <a:lvl1pPr marL="0" indent="0">
              <a:spcBef>
                <a:spcPts val="60"/>
              </a:spcBef>
              <a:spcAft>
                <a:spcPts val="60"/>
              </a:spcAft>
              <a:buFont typeface="Arial" pitchFamily="34" charset="0"/>
              <a:buNone/>
              <a:defRPr sz="2100" baseline="0">
                <a:solidFill>
                  <a:schemeClr val="tx1"/>
                </a:solidFill>
              </a:defRPr>
            </a:lvl1pPr>
            <a:lvl2pPr marL="411480" marR="0" indent="-219075" algn="l" defTabSz="685800" rtl="0" eaLnBrk="1" fontAlgn="auto" latinLnBrk="0" hangingPunct="1">
              <a:lnSpc>
                <a:spcPct val="100000"/>
              </a:lnSpc>
              <a:spcBef>
                <a:spcPts val="75"/>
              </a:spcBef>
              <a:spcAft>
                <a:spcPts val="75"/>
              </a:spcAft>
              <a:buClrTx/>
              <a:buSzTx/>
              <a:buFont typeface="Arial" pitchFamily="34" charset="0"/>
              <a:buNone/>
              <a:tabLst/>
              <a:defRPr sz="1350">
                <a:solidFill>
                  <a:schemeClr val="tx1"/>
                </a:solidFill>
              </a:defRPr>
            </a:lvl2pPr>
            <a:lvl3pPr marL="515541" indent="-126206">
              <a:lnSpc>
                <a:spcPct val="100000"/>
              </a:lnSpc>
              <a:defRPr>
                <a:solidFill>
                  <a:schemeClr val="tx1"/>
                </a:solidFill>
              </a:defRPr>
            </a:lvl3pPr>
            <a:lvl4pPr marL="685800" indent="-170260">
              <a:lnSpc>
                <a:spcPct val="100000"/>
              </a:lnSpc>
              <a:defRPr>
                <a:solidFill>
                  <a:schemeClr val="tx1"/>
                </a:solidFill>
              </a:defRPr>
            </a:lvl4pPr>
            <a:lvl5pPr marL="813197" indent="-127397">
              <a:lnSpc>
                <a:spcPct val="100000"/>
              </a:lnSpc>
              <a:defRPr>
                <a:solidFill>
                  <a:schemeClr val="tx1"/>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790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genderal_body_header_w/content">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838200" y="342900"/>
            <a:ext cx="7543800" cy="493878"/>
          </a:xfrm>
          <a:prstGeom prst="rect">
            <a:avLst/>
          </a:prstGeom>
        </p:spPr>
        <p:txBody>
          <a:bodyPr anchor="t">
            <a:noAutofit/>
          </a:bodyPr>
          <a:lstStyle>
            <a:lvl1pPr algn="l">
              <a:defRPr sz="2700">
                <a:solidFill>
                  <a:srgbClr val="00A4E4"/>
                </a:solidFill>
              </a:defRPr>
            </a:lvl1pPr>
          </a:lstStyle>
          <a:p>
            <a:r>
              <a:rPr lang="en-US"/>
              <a:t>Click to edit Master title style</a:t>
            </a:r>
            <a:endParaRPr lang="en-US" dirty="0"/>
          </a:p>
        </p:txBody>
      </p:sp>
      <p:sp>
        <p:nvSpPr>
          <p:cNvPr id="13" name="Text Placeholder 9"/>
          <p:cNvSpPr>
            <a:spLocks noGrp="1" noChangeAspect="1"/>
          </p:cNvSpPr>
          <p:nvPr>
            <p:ph type="body" sz="quarter" idx="13"/>
          </p:nvPr>
        </p:nvSpPr>
        <p:spPr>
          <a:xfrm>
            <a:off x="832513" y="914400"/>
            <a:ext cx="6407531" cy="3417570"/>
          </a:xfrm>
        </p:spPr>
        <p:txBody>
          <a:bodyPr>
            <a:noAutofit/>
          </a:bodyPr>
          <a:lstStyle>
            <a:lvl1pPr marL="137160" indent="-170260">
              <a:spcBef>
                <a:spcPts val="60"/>
              </a:spcBef>
              <a:spcAft>
                <a:spcPts val="60"/>
              </a:spcAft>
              <a:buFont typeface="Arial" pitchFamily="34" charset="0"/>
              <a:buChar char="•"/>
              <a:defRPr sz="2100">
                <a:solidFill>
                  <a:schemeClr val="tx1"/>
                </a:solidFill>
              </a:defRPr>
            </a:lvl1pPr>
            <a:lvl2pPr marL="377190" marR="0" indent="-171450" algn="l" defTabSz="685800" rtl="0" eaLnBrk="1" fontAlgn="auto" latinLnBrk="0" hangingPunct="1">
              <a:lnSpc>
                <a:spcPct val="100000"/>
              </a:lnSpc>
              <a:spcBef>
                <a:spcPts val="60"/>
              </a:spcBef>
              <a:spcAft>
                <a:spcPts val="60"/>
              </a:spcAft>
              <a:buClrTx/>
              <a:buSzPct val="80000"/>
              <a:buFont typeface="Arial" pitchFamily="34" charset="0"/>
              <a:buChar char="–"/>
              <a:tabLst/>
              <a:defRPr sz="1425" b="0">
                <a:solidFill>
                  <a:schemeClr val="tx1"/>
                </a:solidFill>
              </a:defRPr>
            </a:lvl2pPr>
            <a:lvl3pPr marL="515541" indent="-126206">
              <a:lnSpc>
                <a:spcPct val="100000"/>
              </a:lnSpc>
              <a:defRPr>
                <a:solidFill>
                  <a:schemeClr val="tx1"/>
                </a:solidFill>
              </a:defRPr>
            </a:lvl3pPr>
            <a:lvl4pPr marL="685800" indent="-170260">
              <a:lnSpc>
                <a:spcPct val="100000"/>
              </a:lnSpc>
              <a:defRPr>
                <a:solidFill>
                  <a:schemeClr val="tx1"/>
                </a:solidFill>
              </a:defRPr>
            </a:lvl4pPr>
            <a:lvl5pPr marL="813197" indent="-127397">
              <a:lnSpc>
                <a:spcPct val="100000"/>
              </a:lnSpc>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253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genderal_body_header_w/content">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838200" y="342900"/>
            <a:ext cx="7543800" cy="493878"/>
          </a:xfrm>
          <a:prstGeom prst="rect">
            <a:avLst/>
          </a:prstGeom>
        </p:spPr>
        <p:txBody>
          <a:bodyPr anchor="t">
            <a:noAutofit/>
          </a:bodyPr>
          <a:lstStyle>
            <a:lvl1pPr algn="l">
              <a:defRPr sz="2700">
                <a:solidFill>
                  <a:srgbClr val="00A4E4"/>
                </a:solidFill>
              </a:defRPr>
            </a:lvl1pPr>
          </a:lstStyle>
          <a:p>
            <a:r>
              <a:rPr lang="en-US"/>
              <a:t>Click to edit Master title style</a:t>
            </a:r>
            <a:endParaRPr lang="en-US" dirty="0"/>
          </a:p>
        </p:txBody>
      </p:sp>
      <p:sp>
        <p:nvSpPr>
          <p:cNvPr id="13" name="Text Placeholder 9"/>
          <p:cNvSpPr>
            <a:spLocks noGrp="1" noChangeAspect="1"/>
          </p:cNvSpPr>
          <p:nvPr>
            <p:ph type="body" sz="quarter" idx="13"/>
          </p:nvPr>
        </p:nvSpPr>
        <p:spPr>
          <a:xfrm>
            <a:off x="832513" y="914400"/>
            <a:ext cx="6407531" cy="3417570"/>
          </a:xfrm>
        </p:spPr>
        <p:txBody>
          <a:bodyPr>
            <a:noAutofit/>
          </a:bodyPr>
          <a:lstStyle>
            <a:lvl1pPr marL="171450" marR="0" indent="-171450" algn="l" defTabSz="685800" rtl="0" eaLnBrk="1" fontAlgn="auto" latinLnBrk="0" hangingPunct="1">
              <a:lnSpc>
                <a:spcPct val="100000"/>
              </a:lnSpc>
              <a:spcBef>
                <a:spcPts val="60"/>
              </a:spcBef>
              <a:spcAft>
                <a:spcPts val="60"/>
              </a:spcAft>
              <a:buClrTx/>
              <a:buSzPct val="80000"/>
              <a:buFont typeface="+mj-lt"/>
              <a:buAutoNum type="arabicPeriod"/>
              <a:tabLst/>
              <a:defRPr sz="2100" b="0">
                <a:solidFill>
                  <a:schemeClr val="tx1"/>
                </a:solidFill>
              </a:defRPr>
            </a:lvl1pPr>
            <a:lvl2pPr marL="377190" marR="0" indent="-171450" algn="l" defTabSz="685800" rtl="0" eaLnBrk="1" fontAlgn="auto" latinLnBrk="0" hangingPunct="1">
              <a:lnSpc>
                <a:spcPct val="100000"/>
              </a:lnSpc>
              <a:spcBef>
                <a:spcPts val="60"/>
              </a:spcBef>
              <a:spcAft>
                <a:spcPts val="60"/>
              </a:spcAft>
              <a:buClrTx/>
              <a:buSzPct val="80000"/>
              <a:buFont typeface="Arial" pitchFamily="34" charset="0"/>
              <a:buChar char="–"/>
              <a:tabLst/>
              <a:defRPr sz="1425">
                <a:solidFill>
                  <a:schemeClr val="tx1"/>
                </a:solidFill>
              </a:defRPr>
            </a:lvl2pPr>
            <a:lvl3pPr marL="515541" indent="-126206">
              <a:lnSpc>
                <a:spcPct val="100000"/>
              </a:lnSpc>
              <a:defRPr>
                <a:solidFill>
                  <a:schemeClr val="tx1"/>
                </a:solidFill>
              </a:defRPr>
            </a:lvl3pPr>
            <a:lvl4pPr marL="685800" indent="-170260">
              <a:lnSpc>
                <a:spcPct val="100000"/>
              </a:lnSpc>
              <a:defRPr>
                <a:solidFill>
                  <a:schemeClr val="tx1"/>
                </a:solidFill>
              </a:defRPr>
            </a:lvl4pPr>
            <a:lvl5pPr marL="813197" indent="-127397">
              <a:lnSpc>
                <a:spcPct val="100000"/>
              </a:lnSpc>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35861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2.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tx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732700" y="1735600"/>
            <a:ext cx="4944300" cy="645300"/>
          </a:xfrm>
          <a:prstGeom prst="rect">
            <a:avLst/>
          </a:prstGeom>
          <a:noFill/>
          <a:ln>
            <a:noFill/>
          </a:ln>
        </p:spPr>
        <p:txBody>
          <a:bodyPr wrap="square" lIns="91425" tIns="91425" rIns="91425" bIns="91425" anchor="b" anchorCtr="0"/>
          <a:lstStyle>
            <a:lvl1pPr lvl="0">
              <a:spcBef>
                <a:spcPts val="0"/>
              </a:spcBef>
              <a:buClr>
                <a:srgbClr val="19BBD5"/>
              </a:buClr>
              <a:buSzPts val="4000"/>
              <a:buFont typeface="Nixie One"/>
              <a:buNone/>
              <a:defRPr sz="4000">
                <a:solidFill>
                  <a:srgbClr val="19BBD5"/>
                </a:solidFill>
                <a:latin typeface="Nixie One"/>
                <a:ea typeface="Nixie One"/>
                <a:cs typeface="Nixie One"/>
                <a:sym typeface="Nixie One"/>
              </a:defRPr>
            </a:lvl1pPr>
            <a:lvl2pPr lvl="1">
              <a:spcBef>
                <a:spcPts val="0"/>
              </a:spcBef>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ts val="4000"/>
              <a:buFont typeface="Nixie One"/>
              <a:buNone/>
              <a:defRPr sz="4000">
                <a:solidFill>
                  <a:srgbClr val="19BBD5"/>
                </a:solidFill>
                <a:latin typeface="Nixie One"/>
                <a:ea typeface="Nixie One"/>
                <a:cs typeface="Nixie One"/>
                <a:sym typeface="Nixie One"/>
              </a:defRPr>
            </a:lvl9pPr>
          </a:lstStyle>
          <a:p>
            <a:endParaRPr/>
          </a:p>
        </p:txBody>
      </p:sp>
      <p:sp>
        <p:nvSpPr>
          <p:cNvPr id="7" name="Shape 7"/>
          <p:cNvSpPr txBox="1">
            <a:spLocks noGrp="1"/>
          </p:cNvSpPr>
          <p:nvPr>
            <p:ph type="body" idx="1"/>
          </p:nvPr>
        </p:nvSpPr>
        <p:spPr>
          <a:xfrm>
            <a:off x="1732700" y="2255125"/>
            <a:ext cx="4944300" cy="1659900"/>
          </a:xfrm>
          <a:prstGeom prst="rect">
            <a:avLst/>
          </a:prstGeom>
          <a:noFill/>
          <a:ln>
            <a:noFill/>
          </a:ln>
        </p:spPr>
        <p:txBody>
          <a:bodyPr wrap="square" lIns="91425" tIns="91425" rIns="91425" bIns="91425" anchor="t" anchorCtr="0"/>
          <a:lstStyle>
            <a:lvl1pPr lvl="0">
              <a:spcBef>
                <a:spcPts val="600"/>
              </a:spcBef>
              <a:buClr>
                <a:srgbClr val="19BBD5"/>
              </a:buClr>
              <a:buSzPts val="1400"/>
              <a:buFont typeface="Muli"/>
              <a:buChar char="◇"/>
              <a:defRPr>
                <a:solidFill>
                  <a:srgbClr val="C6DAEC"/>
                </a:solidFill>
                <a:latin typeface="Muli"/>
                <a:ea typeface="Muli"/>
                <a:cs typeface="Muli"/>
                <a:sym typeface="Muli"/>
              </a:defRPr>
            </a:lvl1pPr>
            <a:lvl2pPr lvl="1">
              <a:spcBef>
                <a:spcPts val="480"/>
              </a:spcBef>
              <a:buClr>
                <a:srgbClr val="19BBD5"/>
              </a:buClr>
              <a:buSzPts val="1400"/>
              <a:buFont typeface="Muli"/>
              <a:buChar char="￭"/>
              <a:defRPr>
                <a:solidFill>
                  <a:srgbClr val="C6DAEC"/>
                </a:solidFill>
                <a:latin typeface="Muli"/>
                <a:ea typeface="Muli"/>
                <a:cs typeface="Muli"/>
                <a:sym typeface="Muli"/>
              </a:defRPr>
            </a:lvl2pPr>
            <a:lvl3pPr lvl="2">
              <a:spcBef>
                <a:spcPts val="480"/>
              </a:spcBef>
              <a:buClr>
                <a:srgbClr val="19BBD5"/>
              </a:buClr>
              <a:buSzPts val="1400"/>
              <a:buFont typeface="Muli"/>
              <a:buChar char="￮"/>
              <a:defRPr>
                <a:solidFill>
                  <a:srgbClr val="C6DAEC"/>
                </a:solidFill>
                <a:latin typeface="Muli"/>
                <a:ea typeface="Muli"/>
                <a:cs typeface="Muli"/>
                <a:sym typeface="Muli"/>
              </a:defRPr>
            </a:lvl3pPr>
            <a:lvl4pPr lvl="3">
              <a:spcBef>
                <a:spcPts val="360"/>
              </a:spcBef>
              <a:buClr>
                <a:srgbClr val="19BBD5"/>
              </a:buClr>
              <a:buSzPts val="1400"/>
              <a:buFont typeface="Muli"/>
              <a:buChar char="●"/>
              <a:defRPr>
                <a:solidFill>
                  <a:srgbClr val="C6DAEC"/>
                </a:solidFill>
                <a:latin typeface="Muli"/>
                <a:ea typeface="Muli"/>
                <a:cs typeface="Muli"/>
                <a:sym typeface="Muli"/>
              </a:defRPr>
            </a:lvl4pPr>
            <a:lvl5pPr lvl="4">
              <a:spcBef>
                <a:spcPts val="360"/>
              </a:spcBef>
              <a:buClr>
                <a:srgbClr val="19BBD5"/>
              </a:buClr>
              <a:buSzPts val="1400"/>
              <a:buFont typeface="Muli"/>
              <a:buChar char="○"/>
              <a:defRPr>
                <a:solidFill>
                  <a:srgbClr val="C6DAEC"/>
                </a:solidFill>
                <a:latin typeface="Muli"/>
                <a:ea typeface="Muli"/>
                <a:cs typeface="Muli"/>
                <a:sym typeface="Muli"/>
              </a:defRPr>
            </a:lvl5pPr>
            <a:lvl6pPr lvl="5">
              <a:spcBef>
                <a:spcPts val="360"/>
              </a:spcBef>
              <a:buClr>
                <a:srgbClr val="C6DAEC"/>
              </a:buClr>
              <a:buSzPts val="1400"/>
              <a:buFont typeface="Muli"/>
              <a:buChar char="■"/>
              <a:defRPr>
                <a:solidFill>
                  <a:srgbClr val="C6DAEC"/>
                </a:solidFill>
                <a:latin typeface="Muli"/>
                <a:ea typeface="Muli"/>
                <a:cs typeface="Muli"/>
                <a:sym typeface="Muli"/>
              </a:defRPr>
            </a:lvl6pPr>
            <a:lvl7pPr lvl="6">
              <a:spcBef>
                <a:spcPts val="360"/>
              </a:spcBef>
              <a:buClr>
                <a:srgbClr val="C6DAEC"/>
              </a:buClr>
              <a:buSzPts val="1400"/>
              <a:buFont typeface="Muli"/>
              <a:buChar char="●"/>
              <a:defRPr>
                <a:solidFill>
                  <a:srgbClr val="C6DAEC"/>
                </a:solidFill>
                <a:latin typeface="Muli"/>
                <a:ea typeface="Muli"/>
                <a:cs typeface="Muli"/>
                <a:sym typeface="Muli"/>
              </a:defRPr>
            </a:lvl7pPr>
            <a:lvl8pPr lvl="7">
              <a:spcBef>
                <a:spcPts val="360"/>
              </a:spcBef>
              <a:buClr>
                <a:srgbClr val="C6DAEC"/>
              </a:buClr>
              <a:buSzPts val="1400"/>
              <a:buFont typeface="Muli"/>
              <a:buChar char="○"/>
              <a:defRPr>
                <a:solidFill>
                  <a:srgbClr val="C6DAEC"/>
                </a:solidFill>
                <a:latin typeface="Muli"/>
                <a:ea typeface="Muli"/>
                <a:cs typeface="Muli"/>
                <a:sym typeface="Muli"/>
              </a:defRPr>
            </a:lvl8pPr>
            <a:lvl9pPr lvl="8">
              <a:spcBef>
                <a:spcPts val="360"/>
              </a:spcBef>
              <a:buClr>
                <a:srgbClr val="C6DAEC"/>
              </a:buClr>
              <a:buSzPts val="1400"/>
              <a:buFont typeface="Muli"/>
              <a:buChar char="■"/>
              <a:defRPr>
                <a:solidFill>
                  <a:srgbClr val="C6DAEC"/>
                </a:solidFill>
                <a:latin typeface="Muli"/>
                <a:ea typeface="Muli"/>
                <a:cs typeface="Muli"/>
                <a:sym typeface="Muli"/>
              </a:defRPr>
            </a:lvl9pPr>
          </a:lstStyle>
          <a:p>
            <a:endParaRPr/>
          </a:p>
        </p:txBody>
      </p:sp>
      <p:pic>
        <p:nvPicPr>
          <p:cNvPr id="5" name="Picture 4">
            <a:extLst>
              <a:ext uri="{FF2B5EF4-FFF2-40B4-BE49-F238E27FC236}">
                <a16:creationId xmlns="" xmlns:a16="http://schemas.microsoft.com/office/drawing/2014/main" id="{1B8F352A-6A59-408A-9144-F169C7371F5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29650" y="4706665"/>
            <a:ext cx="1837689" cy="224936"/>
          </a:xfrm>
          <a:prstGeom prst="rect">
            <a:avLst/>
          </a:prstGeom>
        </p:spPr>
      </p:pic>
      <p:sp>
        <p:nvSpPr>
          <p:cNvPr id="2" name="TextBox 1">
            <a:extLst>
              <a:ext uri="{FF2B5EF4-FFF2-40B4-BE49-F238E27FC236}">
                <a16:creationId xmlns="" xmlns:a16="http://schemas.microsoft.com/office/drawing/2014/main" id="{676CB331-70EF-4833-8D67-79FEEF929A9D}"/>
              </a:ext>
            </a:extLst>
          </p:cNvPr>
          <p:cNvSpPr txBox="1"/>
          <p:nvPr userDrawn="1"/>
        </p:nvSpPr>
        <p:spPr>
          <a:xfrm>
            <a:off x="6138599" y="4680633"/>
            <a:ext cx="2909929" cy="276999"/>
          </a:xfrm>
          <a:prstGeom prst="rect">
            <a:avLst/>
          </a:prstGeom>
          <a:noFill/>
        </p:spPr>
        <p:txBody>
          <a:bodyPr wrap="square" rtlCol="0">
            <a:spAutoFit/>
          </a:bodyPr>
          <a:lstStyle/>
          <a:p>
            <a:r>
              <a:rPr lang="en-US" sz="1200" dirty="0">
                <a:solidFill>
                  <a:srgbClr val="2ADC2A"/>
                </a:solidFill>
                <a:latin typeface="MicroSquare Ext" panose="020B0607020202060204" pitchFamily="34" charset="0"/>
              </a:rPr>
              <a:t>+</a:t>
            </a:r>
            <a:r>
              <a:rPr lang="en-US" sz="1200" dirty="0">
                <a:solidFill>
                  <a:srgbClr val="00A3E0"/>
                </a:solidFill>
                <a:latin typeface="MicroSquare Ext" panose="020B0607020202060204" pitchFamily="34" charset="0"/>
              </a:rPr>
              <a:t>People </a:t>
            </a:r>
            <a:r>
              <a:rPr lang="en-US" sz="1200" dirty="0">
                <a:solidFill>
                  <a:srgbClr val="2ADC2A"/>
                </a:solidFill>
                <a:latin typeface="MicroSquare Ext" panose="020B0607020202060204" pitchFamily="34" charset="0"/>
              </a:rPr>
              <a:t>+</a:t>
            </a:r>
            <a:r>
              <a:rPr lang="en-US" sz="1200" dirty="0">
                <a:solidFill>
                  <a:srgbClr val="00A3E0"/>
                </a:solidFill>
                <a:latin typeface="MicroSquare Ext" panose="020B0607020202060204" pitchFamily="34" charset="0"/>
              </a:rPr>
              <a:t>Innovation </a:t>
            </a:r>
            <a:r>
              <a:rPr lang="en-US" sz="1200" dirty="0">
                <a:solidFill>
                  <a:srgbClr val="2ADC2A"/>
                </a:solidFill>
                <a:latin typeface="MicroSquare Ext" panose="020B0607020202060204" pitchFamily="34" charset="0"/>
              </a:rPr>
              <a:t>+</a:t>
            </a:r>
            <a:r>
              <a:rPr lang="en-US" sz="1200" dirty="0">
                <a:solidFill>
                  <a:srgbClr val="00A3E0"/>
                </a:solidFill>
                <a:latin typeface="MicroSquare Ext" panose="020B0607020202060204" pitchFamily="34" charset="0"/>
              </a:rPr>
              <a:t>Results</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6" r:id="rId5"/>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6160" y="847015"/>
            <a:ext cx="738344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 xmlns:a16="http://schemas.microsoft.com/office/drawing/2014/main" id="{CF017538-19CD-4951-881A-B8E7B7CC23E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56529" y="4548271"/>
            <a:ext cx="2765978" cy="338561"/>
          </a:xfrm>
          <a:prstGeom prst="rect">
            <a:avLst/>
          </a:prstGeom>
        </p:spPr>
      </p:pic>
      <p:pic>
        <p:nvPicPr>
          <p:cNvPr id="2" name="Picture 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24433" y="4321287"/>
            <a:ext cx="1547280" cy="718592"/>
          </a:xfrm>
          <a:prstGeom prst="rect">
            <a:avLst/>
          </a:prstGeom>
        </p:spPr>
      </p:pic>
    </p:spTree>
    <p:extLst>
      <p:ext uri="{BB962C8B-B14F-4D97-AF65-F5344CB8AC3E}">
        <p14:creationId xmlns:p14="http://schemas.microsoft.com/office/powerpoint/2010/main" val="1212987426"/>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1" r:id="rId12"/>
  </p:sldLayoutIdLst>
  <p:hf sldNum="0" hdr="0"/>
  <p:txStyles>
    <p:titleStyle>
      <a:lvl1pPr algn="l" defTabSz="685800" rtl="0" eaLnBrk="1" latinLnBrk="0" hangingPunct="1">
        <a:spcBef>
          <a:spcPct val="0"/>
        </a:spcBef>
        <a:buNone/>
        <a:defRPr sz="2400" kern="1200">
          <a:solidFill>
            <a:srgbClr val="00A4E4"/>
          </a:solidFill>
          <a:latin typeface="+mj-lt"/>
          <a:ea typeface="+mj-ea"/>
          <a:cs typeface="+mj-cs"/>
        </a:defRPr>
      </a:lvl1pPr>
    </p:titleStyle>
    <p:bodyStyle>
      <a:lvl1pPr marL="257175" indent="-257175" algn="l" defTabSz="685800" rtl="0" eaLnBrk="1" latinLnBrk="0" hangingPunct="1">
        <a:spcBef>
          <a:spcPts val="0"/>
        </a:spcBef>
        <a:buSzPct val="80000"/>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Font typeface="Arial"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45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100000"/>
        </a:lnSpc>
        <a:spcBef>
          <a:spcPts val="450"/>
        </a:spcBef>
        <a:buFont typeface="Arial"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45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7" name="Shape 349">
            <a:extLst>
              <a:ext uri="{FF2B5EF4-FFF2-40B4-BE49-F238E27FC236}">
                <a16:creationId xmlns="" xmlns:a16="http://schemas.microsoft.com/office/drawing/2014/main" id="{98BD4BA1-7C7E-4895-AE01-45C4CF481CD8}"/>
              </a:ext>
            </a:extLst>
          </p:cNvPr>
          <p:cNvSpPr txBox="1">
            <a:spLocks/>
          </p:cNvSpPr>
          <p:nvPr/>
        </p:nvSpPr>
        <p:spPr>
          <a:xfrm>
            <a:off x="1785535" y="0"/>
            <a:ext cx="5489691" cy="1448521"/>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lvl="1">
              <a:spcBef>
                <a:spcPts val="0"/>
              </a:spcBef>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ts val="4000"/>
              <a:buFont typeface="Nixie One"/>
              <a:buNone/>
              <a:defRPr sz="4000">
                <a:solidFill>
                  <a:srgbClr val="19BBD5"/>
                </a:solidFill>
                <a:latin typeface="Nixie One"/>
                <a:ea typeface="Nixie One"/>
                <a:cs typeface="Nixie One"/>
                <a:sym typeface="Nixie One"/>
              </a:defRPr>
            </a:lvl9pPr>
          </a:lstStyle>
          <a:p>
            <a:r>
              <a:rPr lang="en-US" sz="3600" dirty="0">
                <a:solidFill>
                  <a:schemeClr val="bg1"/>
                </a:solidFill>
                <a:latin typeface="MicroSquare Ext" panose="020B0607020202060204" pitchFamily="34" charset="0"/>
              </a:rPr>
              <a:t>What is WOTC?</a:t>
            </a:r>
            <a:endParaRPr lang="en" sz="3600" dirty="0">
              <a:solidFill>
                <a:schemeClr val="bg1"/>
              </a:solidFill>
              <a:latin typeface="MicroSquare Ext" panose="020B0607020202060204" pitchFamily="34" charset="0"/>
            </a:endParaRPr>
          </a:p>
        </p:txBody>
      </p:sp>
      <p:sp>
        <p:nvSpPr>
          <p:cNvPr id="8" name="Rectangle 7">
            <a:extLst>
              <a:ext uri="{FF2B5EF4-FFF2-40B4-BE49-F238E27FC236}">
                <a16:creationId xmlns="" xmlns:a16="http://schemas.microsoft.com/office/drawing/2014/main" id="{B45D5C50-2369-408F-B66F-2528B3F380BC}"/>
              </a:ext>
            </a:extLst>
          </p:cNvPr>
          <p:cNvSpPr/>
          <p:nvPr/>
        </p:nvSpPr>
        <p:spPr>
          <a:xfrm>
            <a:off x="1785535" y="1448211"/>
            <a:ext cx="5657937" cy="2246769"/>
          </a:xfrm>
          <a:prstGeom prst="rect">
            <a:avLst/>
          </a:prstGeom>
        </p:spPr>
        <p:txBody>
          <a:bodyPr wrap="square">
            <a:spAutoFit/>
          </a:bodyPr>
          <a:lstStyle/>
          <a:p>
            <a:pPr marL="139700" lvl="0">
              <a:buClr>
                <a:srgbClr val="19BBD5"/>
              </a:buClr>
              <a:buSzPts val="1400"/>
            </a:pPr>
            <a:r>
              <a:rPr lang="en-US" dirty="0">
                <a:solidFill>
                  <a:schemeClr val="bg1"/>
                </a:solidFill>
                <a:latin typeface="Muli"/>
                <a:sym typeface="Muli"/>
              </a:rPr>
              <a:t>The Work Opportunity Tax Credit is a Federal hiring incentive program that rewards employers for hiring individuals from certain target demographics that have been identified by the Department of Labor. </a:t>
            </a:r>
          </a:p>
          <a:p>
            <a:pPr marL="457200" lvl="0" indent="-317500">
              <a:buClr>
                <a:srgbClr val="19BBD5"/>
              </a:buClr>
              <a:buSzPts val="1400"/>
              <a:buFont typeface="Arial" panose="020B0604020202020204" pitchFamily="34" charset="0"/>
              <a:buChar char="•"/>
            </a:pPr>
            <a:endParaRPr lang="en-US" dirty="0">
              <a:solidFill>
                <a:schemeClr val="bg1"/>
              </a:solidFill>
              <a:latin typeface="Muli"/>
              <a:sym typeface="Muli"/>
            </a:endParaRP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Created in 1996 as a successor to the Targeted Jobs Credit</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Periodic extension by Congress is required</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Currently extended through 2019</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Federal program administered by the States</a:t>
            </a:r>
          </a:p>
          <a:p>
            <a:pPr marL="457200" lvl="0" indent="-317500">
              <a:buClr>
                <a:srgbClr val="19BBD5"/>
              </a:buClr>
              <a:buSzPts val="1400"/>
              <a:buFont typeface="Arial" panose="020B0604020202020204" pitchFamily="34" charset="0"/>
              <a:buChar char="•"/>
            </a:pPr>
            <a:endParaRPr lang="en-US" dirty="0">
              <a:solidFill>
                <a:schemeClr val="bg1"/>
              </a:solidFill>
              <a:latin typeface="Muli"/>
              <a:sym typeface="Muli"/>
            </a:endParaRPr>
          </a:p>
        </p:txBody>
      </p:sp>
    </p:spTree>
    <p:extLst>
      <p:ext uri="{BB962C8B-B14F-4D97-AF65-F5344CB8AC3E}">
        <p14:creationId xmlns:p14="http://schemas.microsoft.com/office/powerpoint/2010/main" val="1267458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xfrm>
            <a:off x="2544607" y="957279"/>
            <a:ext cx="4434692" cy="721401"/>
          </a:xfrm>
          <a:prstGeom prst="rect">
            <a:avLst/>
          </a:prstGeom>
        </p:spPr>
        <p:txBody>
          <a:bodyPr wrap="square" lIns="91425" tIns="91425" rIns="91425" bIns="91425" anchor="b" anchorCtr="0">
            <a:noAutofit/>
          </a:bodyPr>
          <a:lstStyle/>
          <a:p>
            <a:pPr marL="0" lvl="0" indent="0">
              <a:spcBef>
                <a:spcPts val="0"/>
              </a:spcBef>
              <a:buNone/>
            </a:pPr>
            <a:r>
              <a:rPr lang="en-US" sz="3600" dirty="0">
                <a:solidFill>
                  <a:schemeClr val="bg1"/>
                </a:solidFill>
                <a:latin typeface="MicroSquare Ext" panose="020B0607020202060204" pitchFamily="34" charset="0"/>
              </a:rPr>
              <a:t>Why WOTC?</a:t>
            </a:r>
            <a:endParaRPr lang="en" sz="3600" dirty="0">
              <a:solidFill>
                <a:schemeClr val="bg1"/>
              </a:solidFill>
              <a:latin typeface="MicroSquare Ext" panose="020B0607020202060204" pitchFamily="34" charset="0"/>
            </a:endParaRPr>
          </a:p>
        </p:txBody>
      </p:sp>
      <p:sp>
        <p:nvSpPr>
          <p:cNvPr id="4" name="Shape 393">
            <a:extLst>
              <a:ext uri="{FF2B5EF4-FFF2-40B4-BE49-F238E27FC236}">
                <a16:creationId xmlns="" xmlns:a16="http://schemas.microsoft.com/office/drawing/2014/main" id="{EE38E2A0-4A65-4926-A477-2EE6FF959CED}"/>
              </a:ext>
            </a:extLst>
          </p:cNvPr>
          <p:cNvSpPr txBox="1">
            <a:spLocks noGrp="1"/>
          </p:cNvSpPr>
          <p:nvPr>
            <p:ph type="body" idx="1"/>
          </p:nvPr>
        </p:nvSpPr>
        <p:spPr>
          <a:xfrm>
            <a:off x="1536227" y="1748493"/>
            <a:ext cx="2176800" cy="2544900"/>
          </a:xfrm>
          <a:prstGeom prst="rect">
            <a:avLst/>
          </a:prstGeom>
        </p:spPr>
        <p:txBody>
          <a:bodyPr wrap="square" lIns="91425" tIns="91425" rIns="91425" bIns="91425" anchor="t" anchorCtr="0">
            <a:noAutofit/>
          </a:bodyPr>
          <a:lstStyle/>
          <a:p>
            <a:pPr marL="0" lvl="0" indent="0" rtl="0">
              <a:spcBef>
                <a:spcPts val="0"/>
              </a:spcBef>
              <a:buNone/>
            </a:pPr>
            <a:r>
              <a:rPr lang="en" b="1" dirty="0">
                <a:solidFill>
                  <a:schemeClr val="bg1"/>
                </a:solidFill>
              </a:rPr>
              <a:t>Purpose</a:t>
            </a:r>
          </a:p>
          <a:p>
            <a:pPr marL="0" lvl="0" indent="0">
              <a:spcBef>
                <a:spcPts val="0"/>
              </a:spcBef>
              <a:buNone/>
            </a:pPr>
            <a:r>
              <a:rPr lang="en" dirty="0">
                <a:solidFill>
                  <a:schemeClr val="bg1"/>
                </a:solidFill>
              </a:rPr>
              <a:t>The WOTC program encourages employers to hire and retain individuals from target groups facing significant barriers to employment.</a:t>
            </a:r>
          </a:p>
          <a:p>
            <a:pPr marL="0" lvl="0" indent="0">
              <a:spcBef>
                <a:spcPts val="0"/>
              </a:spcBef>
              <a:buNone/>
            </a:pPr>
            <a:endParaRPr lang="en" dirty="0"/>
          </a:p>
        </p:txBody>
      </p:sp>
      <p:sp>
        <p:nvSpPr>
          <p:cNvPr id="5" name="Shape 394">
            <a:extLst>
              <a:ext uri="{FF2B5EF4-FFF2-40B4-BE49-F238E27FC236}">
                <a16:creationId xmlns="" xmlns:a16="http://schemas.microsoft.com/office/drawing/2014/main" id="{2ECE77F3-FD8D-4BB9-8C48-68EB99A8FC76}"/>
              </a:ext>
            </a:extLst>
          </p:cNvPr>
          <p:cNvSpPr txBox="1">
            <a:spLocks noGrp="1"/>
          </p:cNvSpPr>
          <p:nvPr>
            <p:ph type="body" idx="2"/>
          </p:nvPr>
        </p:nvSpPr>
        <p:spPr>
          <a:xfrm>
            <a:off x="3824499" y="1748493"/>
            <a:ext cx="2176800" cy="2544900"/>
          </a:xfrm>
          <a:prstGeom prst="rect">
            <a:avLst/>
          </a:prstGeom>
        </p:spPr>
        <p:txBody>
          <a:bodyPr wrap="square" lIns="91425" tIns="91425" rIns="91425" bIns="91425" anchor="t" anchorCtr="0">
            <a:noAutofit/>
          </a:bodyPr>
          <a:lstStyle/>
          <a:p>
            <a:pPr marL="0" lvl="0" indent="0" rtl="0">
              <a:spcBef>
                <a:spcPts val="0"/>
              </a:spcBef>
              <a:buNone/>
            </a:pPr>
            <a:r>
              <a:rPr lang="en" b="1" dirty="0">
                <a:solidFill>
                  <a:schemeClr val="bg1"/>
                </a:solidFill>
              </a:rPr>
              <a:t>Availability</a:t>
            </a:r>
          </a:p>
          <a:p>
            <a:pPr marL="0" lvl="0" indent="0">
              <a:spcBef>
                <a:spcPts val="0"/>
              </a:spcBef>
              <a:buNone/>
            </a:pPr>
            <a:r>
              <a:rPr lang="en" dirty="0">
                <a:solidFill>
                  <a:schemeClr val="bg1"/>
                </a:solidFill>
              </a:rPr>
              <a:t>The credit is available to tax paying businesses in the United States, U.S. Virgin Islands, and Puerto Rico. There is no limit on the number of employees that can be claimed for the credit.</a:t>
            </a:r>
          </a:p>
        </p:txBody>
      </p:sp>
      <p:sp>
        <p:nvSpPr>
          <p:cNvPr id="6" name="Shape 395">
            <a:extLst>
              <a:ext uri="{FF2B5EF4-FFF2-40B4-BE49-F238E27FC236}">
                <a16:creationId xmlns="" xmlns:a16="http://schemas.microsoft.com/office/drawing/2014/main" id="{8EB083FC-0734-483E-BCA7-EBF96B04CAB2}"/>
              </a:ext>
            </a:extLst>
          </p:cNvPr>
          <p:cNvSpPr txBox="1">
            <a:spLocks noGrp="1"/>
          </p:cNvSpPr>
          <p:nvPr>
            <p:ph type="body" idx="3"/>
          </p:nvPr>
        </p:nvSpPr>
        <p:spPr>
          <a:xfrm>
            <a:off x="6112771" y="1683320"/>
            <a:ext cx="2176800" cy="2544900"/>
          </a:xfrm>
          <a:prstGeom prst="rect">
            <a:avLst/>
          </a:prstGeom>
        </p:spPr>
        <p:txBody>
          <a:bodyPr wrap="square" lIns="91425" tIns="91425" rIns="91425" bIns="91425" anchor="t" anchorCtr="0">
            <a:noAutofit/>
          </a:bodyPr>
          <a:lstStyle/>
          <a:p>
            <a:pPr marL="0" lvl="0" indent="0" rtl="0">
              <a:spcBef>
                <a:spcPts val="0"/>
              </a:spcBef>
              <a:buNone/>
            </a:pPr>
            <a:r>
              <a:rPr lang="en" b="1" dirty="0">
                <a:solidFill>
                  <a:schemeClr val="bg1"/>
                </a:solidFill>
              </a:rPr>
              <a:t>ROI</a:t>
            </a:r>
          </a:p>
          <a:p>
            <a:pPr marL="0" lvl="0" indent="0" rtl="0">
              <a:spcBef>
                <a:spcPts val="0"/>
              </a:spcBef>
              <a:buNone/>
            </a:pPr>
            <a:r>
              <a:rPr lang="en" dirty="0">
                <a:solidFill>
                  <a:schemeClr val="bg1"/>
                </a:solidFill>
              </a:rPr>
              <a:t>Employers may earn up to $2,400-$9,600 </a:t>
            </a:r>
            <a:r>
              <a:rPr lang="en-US" i="1" dirty="0">
                <a:solidFill>
                  <a:schemeClr val="bg1"/>
                </a:solidFill>
              </a:rPr>
              <a:t>per qualified </a:t>
            </a:r>
            <a:r>
              <a:rPr lang="en" i="1" dirty="0">
                <a:solidFill>
                  <a:schemeClr val="bg1"/>
                </a:solidFill>
              </a:rPr>
              <a:t>employee</a:t>
            </a:r>
            <a:r>
              <a:rPr lang="en" dirty="0">
                <a:solidFill>
                  <a:schemeClr val="bg1"/>
                </a:solidFill>
              </a:rPr>
              <a:t>. WOTC is a dollar for dollar reduction </a:t>
            </a:r>
            <a:r>
              <a:rPr lang="en-US" dirty="0">
                <a:solidFill>
                  <a:schemeClr val="bg1"/>
                </a:solidFill>
              </a:rPr>
              <a:t>of</a:t>
            </a:r>
            <a:r>
              <a:rPr lang="en" dirty="0">
                <a:solidFill>
                  <a:schemeClr val="bg1"/>
                </a:solidFill>
              </a:rPr>
              <a:t> your </a:t>
            </a:r>
            <a:r>
              <a:rPr lang="en-US" dirty="0">
                <a:solidFill>
                  <a:schemeClr val="bg1"/>
                </a:solidFill>
              </a:rPr>
              <a:t>federal</a:t>
            </a:r>
            <a:r>
              <a:rPr lang="en" dirty="0">
                <a:solidFill>
                  <a:schemeClr val="bg1"/>
                </a:solidFill>
              </a:rPr>
              <a:t> tax liability.</a:t>
            </a:r>
          </a:p>
          <a:p>
            <a:pPr marL="0" lvl="0" indent="0">
              <a:spcBef>
                <a:spcPts val="0"/>
              </a:spcBef>
              <a:buNone/>
            </a:pPr>
            <a:endParaRPr dirty="0"/>
          </a:p>
        </p:txBody>
      </p:sp>
      <p:sp>
        <p:nvSpPr>
          <p:cNvPr id="7" name="TextBox 6">
            <a:extLst>
              <a:ext uri="{FF2B5EF4-FFF2-40B4-BE49-F238E27FC236}">
                <a16:creationId xmlns="" xmlns:a16="http://schemas.microsoft.com/office/drawing/2014/main" id="{4CCFA6FB-1019-4D57-841F-93C2E740A86B}"/>
              </a:ext>
            </a:extLst>
          </p:cNvPr>
          <p:cNvSpPr txBox="1"/>
          <p:nvPr/>
        </p:nvSpPr>
        <p:spPr>
          <a:xfrm>
            <a:off x="6001299" y="358258"/>
            <a:ext cx="3135099" cy="677108"/>
          </a:xfrm>
          <a:prstGeom prst="rect">
            <a:avLst/>
          </a:prstGeom>
          <a:noFill/>
        </p:spPr>
        <p:txBody>
          <a:bodyPr wrap="square" rtlCol="0">
            <a:spAutoFit/>
          </a:bodyPr>
          <a:lstStyle/>
          <a:p>
            <a:r>
              <a:rPr lang="en-US" sz="1200" i="1" dirty="0">
                <a:solidFill>
                  <a:schemeClr val="bg1"/>
                </a:solidFill>
                <a:latin typeface="Muli"/>
                <a:ea typeface="Muli"/>
                <a:cs typeface="Muli"/>
                <a:sym typeface="Muli"/>
              </a:rPr>
              <a:t>Fact: SNAP (food stamp) recipients are the most commonly qualified category.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2" name="Shape 362"/>
          <p:cNvSpPr txBox="1">
            <a:spLocks noGrp="1"/>
          </p:cNvSpPr>
          <p:nvPr>
            <p:ph type="body" idx="1"/>
          </p:nvPr>
        </p:nvSpPr>
        <p:spPr>
          <a:xfrm>
            <a:off x="1631524" y="1421891"/>
            <a:ext cx="5880950" cy="1659900"/>
          </a:xfrm>
          <a:prstGeom prst="rect">
            <a:avLst/>
          </a:prstGeom>
        </p:spPr>
        <p:txBody>
          <a:bodyPr wrap="square" lIns="91425" tIns="91425" rIns="91425" bIns="91425" anchor="t" anchorCtr="0">
            <a:noAutofit/>
          </a:bodyPr>
          <a:lstStyle/>
          <a:p>
            <a:pPr marL="457200" lvl="0" indent="-317500">
              <a:buFont typeface="Arial" panose="020B0604020202020204" pitchFamily="34" charset="0"/>
              <a:buChar char="•"/>
            </a:pPr>
            <a:r>
              <a:rPr lang="en" dirty="0">
                <a:solidFill>
                  <a:schemeClr val="bg1"/>
                </a:solidFill>
              </a:rPr>
              <a:t>Employee must be screened for eligibility on or before the day the job offer is made.</a:t>
            </a:r>
          </a:p>
          <a:p>
            <a:pPr marL="457200" lvl="0" indent="-317500">
              <a:buFont typeface="Arial" panose="020B0604020202020204" pitchFamily="34" charset="0"/>
              <a:buChar char="•"/>
            </a:pPr>
            <a:r>
              <a:rPr lang="en" dirty="0">
                <a:solidFill>
                  <a:schemeClr val="bg1"/>
                </a:solidFill>
              </a:rPr>
              <a:t>Employee must self-identify as part of a target group.</a:t>
            </a:r>
          </a:p>
          <a:p>
            <a:pPr marL="457200" lvl="0" indent="-317500">
              <a:buFont typeface="Arial" panose="020B0604020202020204" pitchFamily="34" charset="0"/>
              <a:buChar char="•"/>
            </a:pPr>
            <a:r>
              <a:rPr lang="en" dirty="0">
                <a:solidFill>
                  <a:schemeClr val="bg1"/>
                </a:solidFill>
              </a:rPr>
              <a:t>Employer or their agent must submit Form 8850 (Pre-Screening </a:t>
            </a:r>
            <a:r>
              <a:rPr lang="en-US" dirty="0">
                <a:solidFill>
                  <a:schemeClr val="bg1"/>
                </a:solidFill>
              </a:rPr>
              <a:t>Notice and Certification Request for the Work Opportunity Credit) and Form 9061 (Individual Characteristics Form) to the State Workforce Agency within 28 days of the job start date.</a:t>
            </a:r>
          </a:p>
          <a:p>
            <a:pPr marL="457200" lvl="0" indent="-317500">
              <a:buFont typeface="Arial" panose="020B0604020202020204" pitchFamily="34" charset="0"/>
              <a:buChar char="•"/>
            </a:pPr>
            <a:r>
              <a:rPr lang="en-US" dirty="0">
                <a:solidFill>
                  <a:schemeClr val="bg1"/>
                </a:solidFill>
              </a:rPr>
              <a:t>Employees must meet a minimum of 120 hours worked to begin generating a credit.</a:t>
            </a:r>
          </a:p>
          <a:p>
            <a:pPr marL="457200" lvl="0" indent="-317500">
              <a:buFont typeface="Arial" panose="020B0604020202020204" pitchFamily="34" charset="0"/>
              <a:buChar char="•"/>
            </a:pPr>
            <a:r>
              <a:rPr lang="en-US" dirty="0">
                <a:solidFill>
                  <a:schemeClr val="bg1"/>
                </a:solidFill>
              </a:rPr>
              <a:t>Credits carry forward 20 years or back one year.</a:t>
            </a:r>
          </a:p>
          <a:p>
            <a:pPr marL="457200" lvl="0" indent="-317500">
              <a:buFont typeface="Arial" panose="020B0604020202020204" pitchFamily="34" charset="0"/>
              <a:buChar char="•"/>
            </a:pPr>
            <a:r>
              <a:rPr lang="en-US" dirty="0">
                <a:solidFill>
                  <a:schemeClr val="bg1"/>
                </a:solidFill>
              </a:rPr>
              <a:t>Can offset Alternative Minimum Tax (AMT).</a:t>
            </a:r>
          </a:p>
          <a:p>
            <a:pPr marL="139700">
              <a:buNone/>
            </a:pPr>
            <a:endParaRPr lang="en" dirty="0">
              <a:solidFill>
                <a:schemeClr val="tx1"/>
              </a:solidFill>
            </a:endParaRPr>
          </a:p>
        </p:txBody>
      </p:sp>
      <p:sp>
        <p:nvSpPr>
          <p:cNvPr id="6" name="Shape 349">
            <a:extLst>
              <a:ext uri="{FF2B5EF4-FFF2-40B4-BE49-F238E27FC236}">
                <a16:creationId xmlns="" xmlns:a16="http://schemas.microsoft.com/office/drawing/2014/main" id="{06E79CC5-286E-4B08-8985-0065B84D3227}"/>
              </a:ext>
            </a:extLst>
          </p:cNvPr>
          <p:cNvSpPr txBox="1">
            <a:spLocks/>
          </p:cNvSpPr>
          <p:nvPr/>
        </p:nvSpPr>
        <p:spPr>
          <a:xfrm>
            <a:off x="1827153" y="262091"/>
            <a:ext cx="5792847" cy="1159800"/>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lvl="1">
              <a:spcBef>
                <a:spcPts val="0"/>
              </a:spcBef>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ts val="4000"/>
              <a:buFont typeface="Nixie One"/>
              <a:buNone/>
              <a:defRPr sz="4000">
                <a:solidFill>
                  <a:srgbClr val="19BBD5"/>
                </a:solidFill>
                <a:latin typeface="Nixie One"/>
                <a:ea typeface="Nixie One"/>
                <a:cs typeface="Nixie One"/>
                <a:sym typeface="Nixie One"/>
              </a:defRPr>
            </a:lvl9pPr>
          </a:lstStyle>
          <a:p>
            <a:r>
              <a:rPr lang="en-US" sz="3600" dirty="0">
                <a:solidFill>
                  <a:schemeClr val="bg1"/>
                </a:solidFill>
                <a:latin typeface="MicroSquare Ext" panose="020B0607020202060204" pitchFamily="34" charset="0"/>
              </a:rPr>
              <a:t>The Program</a:t>
            </a:r>
            <a:endParaRPr lang="en" sz="3600" dirty="0">
              <a:solidFill>
                <a:schemeClr val="bg1"/>
              </a:solidFill>
              <a:latin typeface="MicroSquare Ext" panose="020B0607020202060204" pitchFamily="34" charset="0"/>
            </a:endParaRPr>
          </a:p>
        </p:txBody>
      </p:sp>
    </p:spTree>
    <p:extLst>
      <p:ext uri="{BB962C8B-B14F-4D97-AF65-F5344CB8AC3E}">
        <p14:creationId xmlns:p14="http://schemas.microsoft.com/office/powerpoint/2010/main" val="422150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349">
            <a:extLst>
              <a:ext uri="{FF2B5EF4-FFF2-40B4-BE49-F238E27FC236}">
                <a16:creationId xmlns="" xmlns:a16="http://schemas.microsoft.com/office/drawing/2014/main" id="{98BD4BA1-7C7E-4895-AE01-45C4CF481CD8}"/>
              </a:ext>
            </a:extLst>
          </p:cNvPr>
          <p:cNvSpPr txBox="1">
            <a:spLocks/>
          </p:cNvSpPr>
          <p:nvPr/>
        </p:nvSpPr>
        <p:spPr>
          <a:xfrm>
            <a:off x="1827153" y="262091"/>
            <a:ext cx="5489691" cy="1159800"/>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lvl="1">
              <a:spcBef>
                <a:spcPts val="0"/>
              </a:spcBef>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ts val="4000"/>
              <a:buFont typeface="Nixie One"/>
              <a:buNone/>
              <a:defRPr sz="4000">
                <a:solidFill>
                  <a:srgbClr val="19BBD5"/>
                </a:solidFill>
                <a:latin typeface="Nixie One"/>
                <a:ea typeface="Nixie One"/>
                <a:cs typeface="Nixie One"/>
                <a:sym typeface="Nixie One"/>
              </a:defRPr>
            </a:lvl9pPr>
          </a:lstStyle>
          <a:p>
            <a:r>
              <a:rPr lang="en-US" sz="3600" dirty="0">
                <a:solidFill>
                  <a:schemeClr val="bg1"/>
                </a:solidFill>
                <a:latin typeface="MicroSquare Ext" panose="020B0607020202060204" pitchFamily="34" charset="0"/>
              </a:rPr>
              <a:t>Target Groups</a:t>
            </a:r>
            <a:endParaRPr lang="en" sz="3600" dirty="0">
              <a:solidFill>
                <a:schemeClr val="bg1"/>
              </a:solidFill>
              <a:latin typeface="MicroSquare Ext" panose="020B0607020202060204" pitchFamily="34" charset="0"/>
            </a:endParaRPr>
          </a:p>
        </p:txBody>
      </p:sp>
      <p:sp>
        <p:nvSpPr>
          <p:cNvPr id="15" name="Rectangle 14">
            <a:extLst>
              <a:ext uri="{FF2B5EF4-FFF2-40B4-BE49-F238E27FC236}">
                <a16:creationId xmlns="" xmlns:a16="http://schemas.microsoft.com/office/drawing/2014/main" id="{B45D5C50-2369-408F-B66F-2528B3F380BC}"/>
              </a:ext>
            </a:extLst>
          </p:cNvPr>
          <p:cNvSpPr/>
          <p:nvPr/>
        </p:nvSpPr>
        <p:spPr>
          <a:xfrm>
            <a:off x="1827153" y="1421891"/>
            <a:ext cx="4748532" cy="2246769"/>
          </a:xfrm>
          <a:prstGeom prst="rect">
            <a:avLst/>
          </a:prstGeom>
        </p:spPr>
        <p:txBody>
          <a:bodyPr wrap="square">
            <a:spAutoFit/>
          </a:bodyPr>
          <a:lstStyle/>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Veterans</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Food Stamp (SNAP) Recipients</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Temporary Assistance for Needy Families (TANF)</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Summer Youth</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Ex-Felons</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Vocational Rehabilitation Agency Referrals </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Long-Term Family Assistance Recipients </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Supplemental Security Income (SSI) Recipients</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Designated Community Residents (DCR)</a:t>
            </a:r>
          </a:p>
          <a:p>
            <a:pPr marL="457200" lvl="0" indent="-317500">
              <a:buClr>
                <a:srgbClr val="19BBD5"/>
              </a:buClr>
              <a:buSzPts val="1400"/>
              <a:buFont typeface="Arial" panose="020B0604020202020204" pitchFamily="34" charset="0"/>
              <a:buChar char="•"/>
            </a:pPr>
            <a:r>
              <a:rPr lang="en-US" dirty="0">
                <a:solidFill>
                  <a:schemeClr val="bg1"/>
                </a:solidFill>
                <a:latin typeface="Muli"/>
                <a:sym typeface="Muli"/>
              </a:rPr>
              <a:t>Long-Term Unemployed</a:t>
            </a:r>
          </a:p>
        </p:txBody>
      </p:sp>
      <p:sp>
        <p:nvSpPr>
          <p:cNvPr id="17" name="TextBox 16">
            <a:extLst>
              <a:ext uri="{FF2B5EF4-FFF2-40B4-BE49-F238E27FC236}">
                <a16:creationId xmlns="" xmlns:a16="http://schemas.microsoft.com/office/drawing/2014/main" id="{570D4AC4-2B3D-45EA-909D-2F577B3B7846}"/>
              </a:ext>
            </a:extLst>
          </p:cNvPr>
          <p:cNvSpPr txBox="1"/>
          <p:nvPr/>
        </p:nvSpPr>
        <p:spPr>
          <a:xfrm>
            <a:off x="1694239" y="3875949"/>
            <a:ext cx="5755517" cy="677108"/>
          </a:xfrm>
          <a:prstGeom prst="rect">
            <a:avLst/>
          </a:prstGeom>
          <a:noFill/>
        </p:spPr>
        <p:txBody>
          <a:bodyPr wrap="square" rtlCol="0">
            <a:spAutoFit/>
          </a:bodyPr>
          <a:lstStyle/>
          <a:p>
            <a:r>
              <a:rPr lang="en-US" sz="1200" i="1" dirty="0">
                <a:solidFill>
                  <a:schemeClr val="bg1"/>
                </a:solidFill>
                <a:latin typeface="Muli"/>
                <a:ea typeface="Muli"/>
                <a:cs typeface="Muli"/>
                <a:sym typeface="Muli"/>
              </a:rPr>
              <a:t>Most categories have a maximum credit amount of $2,400 </a:t>
            </a:r>
            <a:r>
              <a:rPr lang="en-US" sz="1200" i="1" u="sng" dirty="0">
                <a:solidFill>
                  <a:schemeClr val="bg1"/>
                </a:solidFill>
                <a:latin typeface="Muli"/>
                <a:ea typeface="Muli"/>
                <a:cs typeface="Muli"/>
                <a:sym typeface="Muli"/>
              </a:rPr>
              <a:t>per certified hire</a:t>
            </a:r>
            <a:r>
              <a:rPr lang="en-US" sz="1200" i="1" dirty="0">
                <a:solidFill>
                  <a:schemeClr val="bg1"/>
                </a:solidFill>
                <a:latin typeface="Muli"/>
                <a:ea typeface="Muli"/>
                <a:cs typeface="Muli"/>
                <a:sym typeface="Muli"/>
              </a:rPr>
              <a:t>.</a:t>
            </a:r>
          </a:p>
          <a:p>
            <a:endParaRPr lang="en-US" dirty="0"/>
          </a:p>
          <a:p>
            <a:r>
              <a:rPr lang="en-US" sz="1200" i="1" dirty="0">
                <a:solidFill>
                  <a:schemeClr val="bg1"/>
                </a:solidFill>
                <a:latin typeface="Muli"/>
                <a:sym typeface="Muli"/>
              </a:rPr>
              <a:t>The maximum tax credit available for qualified veterans is $9,600 per new hire.</a:t>
            </a:r>
          </a:p>
        </p:txBody>
      </p:sp>
    </p:spTree>
    <p:extLst>
      <p:ext uri="{BB962C8B-B14F-4D97-AF65-F5344CB8AC3E}">
        <p14:creationId xmlns:p14="http://schemas.microsoft.com/office/powerpoint/2010/main" val="179882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6" name="Shape 349">
            <a:extLst>
              <a:ext uri="{FF2B5EF4-FFF2-40B4-BE49-F238E27FC236}">
                <a16:creationId xmlns="" xmlns:a16="http://schemas.microsoft.com/office/drawing/2014/main" id="{A85F921C-47D0-4D37-88DC-06C939920A38}"/>
              </a:ext>
            </a:extLst>
          </p:cNvPr>
          <p:cNvSpPr txBox="1">
            <a:spLocks/>
          </p:cNvSpPr>
          <p:nvPr/>
        </p:nvSpPr>
        <p:spPr>
          <a:xfrm>
            <a:off x="1743694" y="203659"/>
            <a:ext cx="5101815" cy="1159800"/>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lvl="1">
              <a:spcBef>
                <a:spcPts val="0"/>
              </a:spcBef>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ts val="4000"/>
              <a:buFont typeface="Nixie One"/>
              <a:buNone/>
              <a:defRPr sz="4000">
                <a:solidFill>
                  <a:srgbClr val="19BBD5"/>
                </a:solidFill>
                <a:latin typeface="Nixie One"/>
                <a:ea typeface="Nixie One"/>
                <a:cs typeface="Nixie One"/>
                <a:sym typeface="Nixie One"/>
              </a:defRPr>
            </a:lvl9pPr>
          </a:lstStyle>
          <a:p>
            <a:pPr algn="ctr"/>
            <a:r>
              <a:rPr lang="en-US" sz="3600" dirty="0">
                <a:solidFill>
                  <a:schemeClr val="bg1"/>
                </a:solidFill>
                <a:latin typeface="MicroSquare Ext" panose="020B0607020202060204" pitchFamily="34" charset="0"/>
              </a:rPr>
              <a:t>Maximum Credits</a:t>
            </a:r>
            <a:endParaRPr lang="en" sz="3600" dirty="0">
              <a:solidFill>
                <a:schemeClr val="bg1"/>
              </a:solidFill>
              <a:latin typeface="MicroSquare Ext" panose="020B0607020202060204" pitchFamily="34" charset="0"/>
            </a:endParaRPr>
          </a:p>
        </p:txBody>
      </p:sp>
      <p:graphicFrame>
        <p:nvGraphicFramePr>
          <p:cNvPr id="7" name="Shape 421">
            <a:extLst>
              <a:ext uri="{FF2B5EF4-FFF2-40B4-BE49-F238E27FC236}">
                <a16:creationId xmlns="" xmlns:a16="http://schemas.microsoft.com/office/drawing/2014/main" id="{540242E4-B3F7-4E43-A8B2-90A7E8C01043}"/>
              </a:ext>
            </a:extLst>
          </p:cNvPr>
          <p:cNvGraphicFramePr/>
          <p:nvPr>
            <p:extLst>
              <p:ext uri="{D42A27DB-BD31-4B8C-83A1-F6EECF244321}">
                <p14:modId xmlns:p14="http://schemas.microsoft.com/office/powerpoint/2010/main" val="2219917536"/>
              </p:ext>
            </p:extLst>
          </p:nvPr>
        </p:nvGraphicFramePr>
        <p:xfrm>
          <a:off x="1713650" y="1590191"/>
          <a:ext cx="5226050" cy="2502999"/>
        </p:xfrm>
        <a:graphic>
          <a:graphicData uri="http://schemas.openxmlformats.org/drawingml/2006/table">
            <a:tbl>
              <a:tblPr>
                <a:noFill/>
                <a:tableStyleId>{2CE66683-C375-4C2D-94EF-ED189CA1C077}</a:tableStyleId>
              </a:tblPr>
              <a:tblGrid>
                <a:gridCol w="2953600">
                  <a:extLst>
                    <a:ext uri="{9D8B030D-6E8A-4147-A177-3AD203B41FA5}">
                      <a16:colId xmlns="" xmlns:a16="http://schemas.microsoft.com/office/drawing/2014/main" val="20000"/>
                    </a:ext>
                  </a:extLst>
                </a:gridCol>
                <a:gridCol w="2272450">
                  <a:extLst>
                    <a:ext uri="{9D8B030D-6E8A-4147-A177-3AD203B41FA5}">
                      <a16:colId xmlns="" xmlns:a16="http://schemas.microsoft.com/office/drawing/2014/main" val="20001"/>
                    </a:ext>
                  </a:extLst>
                </a:gridCol>
              </a:tblGrid>
              <a:tr h="377069">
                <a:tc>
                  <a:txBody>
                    <a:bodyPr/>
                    <a:lstStyle/>
                    <a:p>
                      <a:pPr marL="0" lvl="0" indent="0">
                        <a:spcBef>
                          <a:spcPts val="0"/>
                        </a:spcBef>
                        <a:buNone/>
                      </a:pPr>
                      <a:r>
                        <a:rPr lang="en-US" sz="1050" b="1" dirty="0">
                          <a:solidFill>
                            <a:srgbClr val="C6DAEC"/>
                          </a:solidFill>
                          <a:latin typeface="Muli"/>
                          <a:ea typeface="Muli"/>
                          <a:cs typeface="Muli"/>
                          <a:sym typeface="Muli"/>
                        </a:rPr>
                        <a:t>CATEGORY</a:t>
                      </a:r>
                      <a:endParaRPr sz="1050" b="1" dirty="0">
                        <a:solidFill>
                          <a:srgbClr val="C6DAEC"/>
                        </a:solidFill>
                        <a:latin typeface="Muli"/>
                        <a:ea typeface="Muli"/>
                        <a:cs typeface="Muli"/>
                        <a:sym typeface="Muli"/>
                      </a:endParaRPr>
                    </a:p>
                  </a:txBody>
                  <a:tcPr marL="91425" marR="91425" marT="68575" marB="68575" anchor="ctr">
                    <a:lnL w="19050" cap="flat" cmpd="sng">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solidFill>
                      <a:prstDash val="solid"/>
                      <a:round/>
                      <a:headEnd type="none" w="med" len="med"/>
                      <a:tailEnd type="none" w="med" len="med"/>
                    </a:lnT>
                    <a:lnB w="19050" cap="flat" cmpd="sng">
                      <a:solidFill>
                        <a:srgbClr val="19BBD5">
                          <a:alpha val="0"/>
                        </a:srgbClr>
                      </a:solidFill>
                      <a:prstDash val="solid"/>
                      <a:round/>
                      <a:headEnd type="none" w="med" len="med"/>
                      <a:tailEnd type="none" w="med" len="med"/>
                    </a:lnB>
                  </a:tcPr>
                </a:tc>
                <a:tc>
                  <a:txBody>
                    <a:bodyPr/>
                    <a:lstStyle/>
                    <a:p>
                      <a:pPr marL="0" lvl="0" indent="0" algn="ctr">
                        <a:spcBef>
                          <a:spcPts val="0"/>
                        </a:spcBef>
                        <a:buNone/>
                      </a:pPr>
                      <a:r>
                        <a:rPr lang="en" sz="1050" b="1" dirty="0">
                          <a:solidFill>
                            <a:srgbClr val="C6DAEC"/>
                          </a:solidFill>
                          <a:latin typeface="Muli"/>
                          <a:ea typeface="Muli"/>
                          <a:cs typeface="Muli"/>
                          <a:sym typeface="Muli"/>
                        </a:rPr>
                        <a:t>MAX. CREDIT AVAILABLE</a:t>
                      </a:r>
                    </a:p>
                  </a:txBody>
                  <a:tcPr marL="91425" marR="91425" marT="68575" marB="68575" anchor="ctr">
                    <a:lnL w="19050" cap="flat" cmpd="sng">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solidFill>
                      <a:prstDash val="solid"/>
                      <a:round/>
                      <a:headEnd type="none" w="med" len="med"/>
                      <a:tailEnd type="none" w="med" len="med"/>
                    </a:lnT>
                    <a:lnB w="19050" cap="flat" cmpd="sng">
                      <a:solidFill>
                        <a:srgbClr val="19BBD5">
                          <a:alpha val="0"/>
                        </a:srgbClr>
                      </a:solidFill>
                      <a:prstDash val="solid"/>
                      <a:round/>
                      <a:headEnd type="none" w="med" len="med"/>
                      <a:tailEnd type="none" w="med" len="med"/>
                    </a:lnB>
                  </a:tcPr>
                </a:tc>
                <a:extLst>
                  <a:ext uri="{0D108BD9-81ED-4DB2-BD59-A6C34878D82A}">
                    <a16:rowId xmlns="" xmlns:a16="http://schemas.microsoft.com/office/drawing/2014/main" val="10000"/>
                  </a:ext>
                </a:extLst>
              </a:tr>
              <a:tr h="274290">
                <a:tc>
                  <a:txBody>
                    <a:bodyPr/>
                    <a:lstStyle/>
                    <a:p>
                      <a:pPr marL="0" lvl="0" indent="0" algn="l">
                        <a:spcBef>
                          <a:spcPts val="0"/>
                        </a:spcBef>
                        <a:buNone/>
                      </a:pPr>
                      <a:r>
                        <a:rPr lang="en" sz="1050" dirty="0">
                          <a:solidFill>
                            <a:srgbClr val="C6DAEC"/>
                          </a:solidFill>
                          <a:latin typeface="Muli"/>
                          <a:ea typeface="Muli"/>
                          <a:cs typeface="Muli"/>
                          <a:sym typeface="Muli"/>
                        </a:rPr>
                        <a:t>SNAP (food stamp)</a:t>
                      </a:r>
                      <a:r>
                        <a:rPr lang="en" sz="1050" baseline="0" dirty="0">
                          <a:solidFill>
                            <a:srgbClr val="C6DAEC"/>
                          </a:solidFill>
                          <a:latin typeface="Muli"/>
                          <a:ea typeface="Muli"/>
                          <a:cs typeface="Muli"/>
                          <a:sym typeface="Muli"/>
                        </a:rPr>
                        <a:t> Recipient</a:t>
                      </a:r>
                      <a:endParaRPr lang="en" sz="1050" dirty="0">
                        <a:solidFill>
                          <a:srgbClr val="C6DAEC"/>
                        </a:solidFill>
                        <a:latin typeface="Muli"/>
                        <a:ea typeface="Muli"/>
                        <a:cs typeface="Muli"/>
                        <a:sym typeface="Muli"/>
                      </a:endParaRPr>
                    </a:p>
                  </a:txBody>
                  <a:tcPr marL="91425" marR="91425" marT="68575" marB="68575" anchor="ctr">
                    <a:lnL w="19050" cap="flat" cmpd="sng">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solidFill>
                        <a:srgbClr val="19BBD5">
                          <a:alpha val="0"/>
                        </a:srgbClr>
                      </a:solidFill>
                      <a:prstDash val="solid"/>
                      <a:round/>
                      <a:headEnd type="none" w="med" len="med"/>
                      <a:tailEnd type="none" w="med" len="med"/>
                    </a:lnB>
                    <a:solidFill>
                      <a:srgbClr val="184769"/>
                    </a:solidFill>
                  </a:tcPr>
                </a:tc>
                <a:tc>
                  <a:txBody>
                    <a:bodyPr/>
                    <a:lstStyle/>
                    <a:p>
                      <a:pPr marL="0" lvl="0" indent="0" algn="ctr">
                        <a:spcBef>
                          <a:spcPts val="0"/>
                        </a:spcBef>
                        <a:buNone/>
                      </a:pPr>
                      <a:r>
                        <a:rPr lang="en" sz="1050" dirty="0">
                          <a:solidFill>
                            <a:srgbClr val="FFFFFF"/>
                          </a:solidFill>
                          <a:latin typeface="Muli"/>
                          <a:ea typeface="Muli"/>
                          <a:cs typeface="Muli"/>
                          <a:sym typeface="Muli"/>
                        </a:rPr>
                        <a:t>$2,400</a:t>
                      </a:r>
                    </a:p>
                  </a:txBody>
                  <a:tcPr marL="91425" marR="91425" marT="68575" marB="68575" anchor="ctr">
                    <a:lnL w="19050" cap="flat" cmpd="sng">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solidFill>
                        <a:srgbClr val="19BBD5">
                          <a:alpha val="0"/>
                        </a:srgbClr>
                      </a:solidFill>
                      <a:prstDash val="solid"/>
                      <a:round/>
                      <a:headEnd type="none" w="med" len="med"/>
                      <a:tailEnd type="none" w="med" len="med"/>
                    </a:lnB>
                    <a:solidFill>
                      <a:srgbClr val="184769"/>
                    </a:solidFill>
                  </a:tcPr>
                </a:tc>
                <a:extLst>
                  <a:ext uri="{0D108BD9-81ED-4DB2-BD59-A6C34878D82A}">
                    <a16:rowId xmlns="" xmlns:a16="http://schemas.microsoft.com/office/drawing/2014/main" val="10001"/>
                  </a:ext>
                </a:extLst>
              </a:tr>
              <a:tr h="454600">
                <a:tc>
                  <a:txBody>
                    <a:bodyPr/>
                    <a:lstStyle/>
                    <a:p>
                      <a:pPr marL="0" lvl="0" indent="0" algn="l">
                        <a:spcBef>
                          <a:spcPts val="0"/>
                        </a:spcBef>
                        <a:buNone/>
                      </a:pPr>
                      <a:r>
                        <a:rPr lang="en" sz="1050" dirty="0">
                          <a:solidFill>
                            <a:srgbClr val="C6DAEC"/>
                          </a:solidFill>
                          <a:latin typeface="Muli"/>
                          <a:ea typeface="Muli"/>
                          <a:cs typeface="Muli"/>
                          <a:sym typeface="Muli"/>
                        </a:rPr>
                        <a:t>Disabled Veteran</a:t>
                      </a:r>
                    </a:p>
                    <a:p>
                      <a:pPr marL="285750" lvl="0" indent="-285750" algn="l">
                        <a:spcBef>
                          <a:spcPts val="0"/>
                        </a:spcBef>
                        <a:buFont typeface="Arial" panose="020B0604020202020204" pitchFamily="34" charset="0"/>
                        <a:buChar char="•"/>
                      </a:pPr>
                      <a:r>
                        <a:rPr lang="en" sz="1050" dirty="0">
                          <a:solidFill>
                            <a:srgbClr val="C6DAEC"/>
                          </a:solidFill>
                          <a:latin typeface="Muli"/>
                          <a:ea typeface="Muli"/>
                          <a:cs typeface="Muli"/>
                          <a:sym typeface="Muli"/>
                        </a:rPr>
                        <a:t>Hired within 1 year of</a:t>
                      </a:r>
                      <a:r>
                        <a:rPr lang="en" sz="1050" baseline="0" dirty="0">
                          <a:solidFill>
                            <a:srgbClr val="C6DAEC"/>
                          </a:solidFill>
                          <a:latin typeface="Muli"/>
                          <a:ea typeface="Muli"/>
                          <a:cs typeface="Muli"/>
                          <a:sym typeface="Muli"/>
                        </a:rPr>
                        <a:t> leaving service</a:t>
                      </a:r>
                    </a:p>
                    <a:p>
                      <a:pPr marL="285750" lvl="0" indent="-285750" algn="l">
                        <a:spcBef>
                          <a:spcPts val="0"/>
                        </a:spcBef>
                        <a:buFont typeface="Arial" panose="020B0604020202020204" pitchFamily="34" charset="0"/>
                        <a:buChar char="•"/>
                      </a:pPr>
                      <a:r>
                        <a:rPr lang="en" sz="1050" baseline="0" dirty="0">
                          <a:solidFill>
                            <a:srgbClr val="C6DAEC"/>
                          </a:solidFill>
                          <a:latin typeface="Muli"/>
                          <a:ea typeface="Muli"/>
                          <a:cs typeface="Muli"/>
                          <a:sym typeface="Muli"/>
                        </a:rPr>
                        <a:t>Unemployed for at least 6 months</a:t>
                      </a:r>
                      <a:endParaRPr lang="en" sz="1050" dirty="0">
                        <a:solidFill>
                          <a:srgbClr val="C6DAEC"/>
                        </a:solidFill>
                        <a:latin typeface="Muli"/>
                        <a:ea typeface="Muli"/>
                        <a:cs typeface="Muli"/>
                        <a:sym typeface="Muli"/>
                      </a:endParaRPr>
                    </a:p>
                  </a:txBody>
                  <a:tcPr marL="91425" marR="91425" marT="68575" marB="68575" anchor="ctr">
                    <a:lnL w="19050" cap="flat" cmpd="sng">
                      <a:solidFill>
                        <a:srgbClr val="19BBD5"/>
                      </a:solidFill>
                      <a:prstDash val="solid"/>
                      <a:round/>
                      <a:headEnd type="none" w="med" len="med"/>
                      <a:tailEnd type="none" w="med" len="med"/>
                    </a:lnL>
                    <a:lnR w="19050" cap="flat" cmpd="sng" algn="ctr">
                      <a:solidFill>
                        <a:srgbClr val="19BBD5"/>
                      </a:solidFill>
                      <a:prstDash val="solid"/>
                      <a:round/>
                      <a:headEnd type="none" w="med" len="med"/>
                      <a:tailEnd type="none" w="med" len="med"/>
                    </a:lnR>
                    <a:lnT w="19050" cap="flat" cmpd="sng" algn="ctr">
                      <a:solidFill>
                        <a:srgbClr val="19BBD5">
                          <a:alpha val="0"/>
                        </a:srgbClr>
                      </a:solidFill>
                      <a:prstDash val="solid"/>
                      <a:round/>
                      <a:headEnd type="none" w="med" len="med"/>
                      <a:tailEnd type="none" w="med" len="med"/>
                    </a:lnT>
                    <a:lnB w="19050" cap="flat" cmpd="sng">
                      <a:solidFill>
                        <a:srgbClr val="19BBD5">
                          <a:alpha val="0"/>
                        </a:srgbClr>
                      </a:solidFill>
                      <a:prstDash val="solid"/>
                      <a:round/>
                      <a:headEnd type="none" w="med" len="med"/>
                      <a:tailEnd type="none" w="med" len="med"/>
                    </a:lnB>
                    <a:solidFill>
                      <a:srgbClr val="0E293C"/>
                    </a:solidFill>
                  </a:tcPr>
                </a:tc>
                <a:tc>
                  <a:txBody>
                    <a:bodyPr/>
                    <a:lstStyle/>
                    <a:p>
                      <a:pPr marL="0" lvl="0" indent="0" algn="ctr">
                        <a:spcBef>
                          <a:spcPts val="0"/>
                        </a:spcBef>
                        <a:buNone/>
                      </a:pPr>
                      <a:r>
                        <a:rPr lang="en" sz="1050" dirty="0">
                          <a:solidFill>
                            <a:srgbClr val="FFFFFF"/>
                          </a:solidFill>
                          <a:latin typeface="Muli"/>
                          <a:ea typeface="Muli"/>
                          <a:cs typeface="Muli"/>
                          <a:sym typeface="Muli"/>
                        </a:rPr>
                        <a:t>$4,800</a:t>
                      </a:r>
                    </a:p>
                    <a:p>
                      <a:pPr marL="0" lvl="0" indent="0" algn="ctr">
                        <a:spcBef>
                          <a:spcPts val="0"/>
                        </a:spcBef>
                        <a:buNone/>
                      </a:pPr>
                      <a:r>
                        <a:rPr lang="en" sz="1050" dirty="0">
                          <a:solidFill>
                            <a:srgbClr val="00B0F0"/>
                          </a:solidFill>
                          <a:latin typeface="Muli"/>
                          <a:ea typeface="Muli"/>
                          <a:cs typeface="Muli"/>
                          <a:sym typeface="Muli"/>
                        </a:rPr>
                        <a:t>$9,600</a:t>
                      </a:r>
                    </a:p>
                  </a:txBody>
                  <a:tcPr marL="91425" marR="91425" marT="68575" marB="68575" anchor="b">
                    <a:lnL w="19050" cap="flat" cmpd="sng" algn="ctr">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lgn="ctr">
                      <a:solidFill>
                        <a:srgbClr val="19BBD5">
                          <a:alpha val="0"/>
                        </a:srgbClr>
                      </a:solidFill>
                      <a:prstDash val="solid"/>
                      <a:round/>
                      <a:headEnd type="none" w="med" len="med"/>
                      <a:tailEnd type="none" w="med" len="med"/>
                    </a:lnT>
                    <a:lnB w="19050" cap="flat" cmpd="sng">
                      <a:solidFill>
                        <a:srgbClr val="19BBD5">
                          <a:alpha val="0"/>
                        </a:srgbClr>
                      </a:solidFill>
                      <a:prstDash val="solid"/>
                      <a:round/>
                      <a:headEnd type="none" w="med" len="med"/>
                      <a:tailEnd type="none" w="med" len="med"/>
                    </a:lnB>
                    <a:solidFill>
                      <a:srgbClr val="0E293C"/>
                    </a:solidFill>
                  </a:tcPr>
                </a:tc>
                <a:extLst>
                  <a:ext uri="{0D108BD9-81ED-4DB2-BD59-A6C34878D82A}">
                    <a16:rowId xmlns="" xmlns:a16="http://schemas.microsoft.com/office/drawing/2014/main" val="10002"/>
                  </a:ext>
                </a:extLst>
              </a:tr>
              <a:tr h="454600">
                <a:tc>
                  <a:txBody>
                    <a:bodyPr/>
                    <a:lstStyle/>
                    <a:p>
                      <a:pPr marL="0" lvl="0" indent="0" algn="l" rtl="0">
                        <a:spcBef>
                          <a:spcPts val="0"/>
                        </a:spcBef>
                        <a:buNone/>
                      </a:pPr>
                      <a:r>
                        <a:rPr lang="en" sz="1050" dirty="0">
                          <a:solidFill>
                            <a:srgbClr val="C6DAEC"/>
                          </a:solidFill>
                          <a:latin typeface="Muli"/>
                          <a:ea typeface="Muli"/>
                          <a:cs typeface="Muli"/>
                          <a:sym typeface="Muli"/>
                        </a:rPr>
                        <a:t>Unemployed Veterans</a:t>
                      </a:r>
                    </a:p>
                    <a:p>
                      <a:pPr marL="171450" lvl="0" indent="-171450" algn="l" rtl="0">
                        <a:spcBef>
                          <a:spcPts val="0"/>
                        </a:spcBef>
                        <a:buFont typeface="Arial" panose="020B0604020202020204" pitchFamily="34" charset="0"/>
                        <a:buChar char="•"/>
                      </a:pPr>
                      <a:r>
                        <a:rPr lang="en" sz="1050" dirty="0">
                          <a:solidFill>
                            <a:srgbClr val="C6DAEC"/>
                          </a:solidFill>
                          <a:latin typeface="Muli"/>
                          <a:ea typeface="Muli"/>
                          <a:cs typeface="Muli"/>
                          <a:sym typeface="Muli"/>
                        </a:rPr>
                        <a:t>Unemployed for at least 4 weeks</a:t>
                      </a:r>
                    </a:p>
                    <a:p>
                      <a:pPr marL="171450" lvl="0" indent="-171450" algn="l" rtl="0">
                        <a:spcBef>
                          <a:spcPts val="0"/>
                        </a:spcBef>
                        <a:buFont typeface="Arial" panose="020B0604020202020204" pitchFamily="34" charset="0"/>
                        <a:buChar char="•"/>
                      </a:pPr>
                      <a:r>
                        <a:rPr lang="en" sz="1050" dirty="0">
                          <a:solidFill>
                            <a:srgbClr val="C6DAEC"/>
                          </a:solidFill>
                          <a:latin typeface="Muli"/>
                          <a:ea typeface="Muli"/>
                          <a:cs typeface="Muli"/>
                          <a:sym typeface="Muli"/>
                        </a:rPr>
                        <a:t>Unemployed for at least 6 </a:t>
                      </a:r>
                      <a:r>
                        <a:rPr lang="en-US" sz="1050" dirty="0">
                          <a:solidFill>
                            <a:srgbClr val="C6DAEC"/>
                          </a:solidFill>
                          <a:latin typeface="Muli"/>
                          <a:ea typeface="Muli"/>
                          <a:cs typeface="Muli"/>
                          <a:sym typeface="Muli"/>
                        </a:rPr>
                        <a:t>months</a:t>
                      </a:r>
                      <a:endParaRPr lang="en" sz="1050" dirty="0">
                        <a:solidFill>
                          <a:srgbClr val="C6DAEC"/>
                        </a:solidFill>
                        <a:latin typeface="Muli"/>
                        <a:ea typeface="Muli"/>
                        <a:cs typeface="Muli"/>
                        <a:sym typeface="Muli"/>
                      </a:endParaRPr>
                    </a:p>
                  </a:txBody>
                  <a:tcPr marL="91425" marR="91425" marT="68575" marB="68575" anchor="ctr">
                    <a:lnL w="19050" cap="flat" cmpd="sng">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lgn="ctr">
                      <a:solidFill>
                        <a:srgbClr val="19BBD5">
                          <a:alpha val="0"/>
                        </a:srgbClr>
                      </a:solidFill>
                      <a:prstDash val="solid"/>
                      <a:round/>
                      <a:headEnd type="none" w="med" len="med"/>
                      <a:tailEnd type="none" w="med" len="med"/>
                    </a:lnB>
                    <a:solidFill>
                      <a:srgbClr val="184769"/>
                    </a:solidFill>
                  </a:tcPr>
                </a:tc>
                <a:tc>
                  <a:txBody>
                    <a:bodyPr/>
                    <a:lstStyle/>
                    <a:p>
                      <a:pPr marL="0" lvl="0" indent="0" algn="ctr" rtl="0">
                        <a:spcBef>
                          <a:spcPts val="0"/>
                        </a:spcBef>
                        <a:buNone/>
                      </a:pPr>
                      <a:r>
                        <a:rPr lang="en" sz="1050" dirty="0">
                          <a:solidFill>
                            <a:srgbClr val="FFFFFF"/>
                          </a:solidFill>
                          <a:latin typeface="Muli"/>
                          <a:ea typeface="Muli"/>
                          <a:cs typeface="Muli"/>
                          <a:sym typeface="Muli"/>
                        </a:rPr>
                        <a:t>$2,400</a:t>
                      </a:r>
                    </a:p>
                    <a:p>
                      <a:pPr marL="0" lvl="0" indent="0" algn="ctr" rtl="0">
                        <a:spcBef>
                          <a:spcPts val="0"/>
                        </a:spcBef>
                        <a:buNone/>
                      </a:pPr>
                      <a:r>
                        <a:rPr lang="en" sz="1050" dirty="0">
                          <a:solidFill>
                            <a:srgbClr val="FFFFFF"/>
                          </a:solidFill>
                          <a:latin typeface="Muli"/>
                          <a:ea typeface="Muli"/>
                          <a:cs typeface="Muli"/>
                          <a:sym typeface="Muli"/>
                        </a:rPr>
                        <a:t>$5,600</a:t>
                      </a:r>
                    </a:p>
                  </a:txBody>
                  <a:tcPr marL="91425" marR="91425" marT="68575" marB="68575" anchor="b">
                    <a:lnL w="19050" cap="flat" cmpd="sng">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lgn="ctr">
                      <a:solidFill>
                        <a:srgbClr val="19BBD5">
                          <a:alpha val="0"/>
                        </a:srgbClr>
                      </a:solidFill>
                      <a:prstDash val="solid"/>
                      <a:round/>
                      <a:headEnd type="none" w="med" len="med"/>
                      <a:tailEnd type="none" w="med" len="med"/>
                    </a:lnB>
                    <a:solidFill>
                      <a:srgbClr val="184769"/>
                    </a:solidFill>
                  </a:tcPr>
                </a:tc>
                <a:extLst>
                  <a:ext uri="{0D108BD9-81ED-4DB2-BD59-A6C34878D82A}">
                    <a16:rowId xmlns="" xmlns:a16="http://schemas.microsoft.com/office/drawing/2014/main" val="10003"/>
                  </a:ext>
                </a:extLst>
              </a:tr>
              <a:tr h="289580">
                <a:tc>
                  <a:txBody>
                    <a:bodyPr/>
                    <a:lstStyle/>
                    <a:p>
                      <a:pPr marL="0" lvl="0" indent="0" algn="l" rtl="0">
                        <a:spcBef>
                          <a:spcPts val="0"/>
                        </a:spcBef>
                        <a:buFont typeface="Arial" panose="020B0604020202020204" pitchFamily="34" charset="0"/>
                        <a:buNone/>
                      </a:pPr>
                      <a:r>
                        <a:rPr lang="en" sz="1050" dirty="0">
                          <a:solidFill>
                            <a:srgbClr val="C6DAEC"/>
                          </a:solidFill>
                          <a:latin typeface="Muli"/>
                          <a:ea typeface="Muli"/>
                          <a:cs typeface="Muli"/>
                          <a:sym typeface="Muli"/>
                        </a:rPr>
                        <a:t>Long-Term</a:t>
                      </a:r>
                      <a:r>
                        <a:rPr lang="en" sz="1050" baseline="0" dirty="0">
                          <a:solidFill>
                            <a:srgbClr val="C6DAEC"/>
                          </a:solidFill>
                          <a:latin typeface="Muli"/>
                          <a:ea typeface="Muli"/>
                          <a:cs typeface="Muli"/>
                          <a:sym typeface="Muli"/>
                        </a:rPr>
                        <a:t> TANF</a:t>
                      </a:r>
                      <a:endParaRPr lang="en" sz="1050" dirty="0">
                        <a:solidFill>
                          <a:srgbClr val="C6DAEC"/>
                        </a:solidFill>
                        <a:latin typeface="Muli"/>
                        <a:ea typeface="Muli"/>
                        <a:cs typeface="Muli"/>
                        <a:sym typeface="Muli"/>
                      </a:endParaRPr>
                    </a:p>
                  </a:txBody>
                  <a:tcPr marL="91425" marR="91425" marT="68575" marB="68575" anchor="ctr">
                    <a:lnL w="19050" cap="flat" cmpd="sng">
                      <a:solidFill>
                        <a:srgbClr val="19BBD5"/>
                      </a:solidFill>
                      <a:prstDash val="solid"/>
                      <a:round/>
                      <a:headEnd type="none" w="med" len="med"/>
                      <a:tailEnd type="none" w="med" len="med"/>
                    </a:lnL>
                    <a:lnR w="19050" cap="flat" cmpd="sng" algn="ctr">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lgn="ctr">
                      <a:solidFill>
                        <a:srgbClr val="19BBD5">
                          <a:alpha val="0"/>
                        </a:srgbClr>
                      </a:solidFill>
                      <a:prstDash val="solid"/>
                      <a:round/>
                      <a:headEnd type="none" w="med" len="med"/>
                      <a:tailEnd type="none" w="med" len="med"/>
                    </a:lnB>
                    <a:solidFill>
                      <a:srgbClr val="0E293C"/>
                    </a:solidFill>
                  </a:tcPr>
                </a:tc>
                <a:tc>
                  <a:txBody>
                    <a:bodyPr/>
                    <a:lstStyle/>
                    <a:p>
                      <a:pPr marL="0" lvl="0" indent="0" algn="ctr" rtl="0">
                        <a:spcBef>
                          <a:spcPts val="0"/>
                        </a:spcBef>
                        <a:buNone/>
                      </a:pPr>
                      <a:r>
                        <a:rPr lang="en" sz="1050" dirty="0">
                          <a:solidFill>
                            <a:srgbClr val="FFFFFF"/>
                          </a:solidFill>
                          <a:latin typeface="Muli"/>
                          <a:ea typeface="Muli"/>
                          <a:cs typeface="Muli"/>
                          <a:sym typeface="Muli"/>
                        </a:rPr>
                        <a:t>$9,000</a:t>
                      </a:r>
                    </a:p>
                  </a:txBody>
                  <a:tcPr marL="91425" marR="91425" marT="68575" marB="68575" anchor="ctr">
                    <a:lnL w="19050" cap="flat" cmpd="sng" algn="ctr">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lgn="ctr">
                      <a:solidFill>
                        <a:srgbClr val="19BBD5">
                          <a:alpha val="0"/>
                        </a:srgbClr>
                      </a:solidFill>
                      <a:prstDash val="solid"/>
                      <a:round/>
                      <a:headEnd type="none" w="med" len="med"/>
                      <a:tailEnd type="none" w="med" len="med"/>
                    </a:lnB>
                    <a:solidFill>
                      <a:srgbClr val="0E293C"/>
                    </a:solidFill>
                  </a:tcPr>
                </a:tc>
                <a:extLst>
                  <a:ext uri="{0D108BD9-81ED-4DB2-BD59-A6C34878D82A}">
                    <a16:rowId xmlns="" xmlns:a16="http://schemas.microsoft.com/office/drawing/2014/main" val="10004"/>
                  </a:ext>
                </a:extLst>
              </a:tr>
              <a:tr h="289580">
                <a:tc>
                  <a:txBody>
                    <a:bodyPr/>
                    <a:lstStyle/>
                    <a:p>
                      <a:pPr marL="0" lvl="0" indent="0" algn="l" rtl="0">
                        <a:spcBef>
                          <a:spcPts val="0"/>
                        </a:spcBef>
                        <a:buFont typeface="Arial" panose="020B0604020202020204" pitchFamily="34" charset="0"/>
                        <a:buNone/>
                      </a:pPr>
                      <a:r>
                        <a:rPr lang="en" sz="1050" dirty="0">
                          <a:solidFill>
                            <a:srgbClr val="C6DAEC"/>
                          </a:solidFill>
                          <a:latin typeface="Muli"/>
                          <a:ea typeface="Muli"/>
                          <a:cs typeface="Muli"/>
                          <a:sym typeface="Muli"/>
                        </a:rPr>
                        <a:t>All</a:t>
                      </a:r>
                      <a:r>
                        <a:rPr lang="en" sz="1050" baseline="0" dirty="0">
                          <a:solidFill>
                            <a:srgbClr val="C6DAEC"/>
                          </a:solidFill>
                          <a:latin typeface="Muli"/>
                          <a:ea typeface="Muli"/>
                          <a:cs typeface="Muli"/>
                          <a:sym typeface="Muli"/>
                        </a:rPr>
                        <a:t> other WOTC categories</a:t>
                      </a:r>
                      <a:endParaRPr lang="en" sz="1050" dirty="0">
                        <a:solidFill>
                          <a:srgbClr val="C6DAEC"/>
                        </a:solidFill>
                        <a:latin typeface="Muli"/>
                        <a:ea typeface="Muli"/>
                        <a:cs typeface="Muli"/>
                        <a:sym typeface="Muli"/>
                      </a:endParaRPr>
                    </a:p>
                  </a:txBody>
                  <a:tcPr marL="91425" marR="91425" marT="68575" marB="68575" anchor="ctr">
                    <a:lnL w="19050" cap="flat" cmpd="sng">
                      <a:solidFill>
                        <a:srgbClr val="19BBD5"/>
                      </a:solidFill>
                      <a:prstDash val="solid"/>
                      <a:round/>
                      <a:headEnd type="none" w="med" len="med"/>
                      <a:tailEnd type="none" w="med" len="med"/>
                    </a:lnL>
                    <a:lnR w="19050" cap="flat" cmpd="sng" algn="ctr">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solidFill>
                        <a:srgbClr val="19BBD5"/>
                      </a:solidFill>
                      <a:prstDash val="solid"/>
                      <a:round/>
                      <a:headEnd type="none" w="med" len="med"/>
                      <a:tailEnd type="none" w="med" len="med"/>
                    </a:lnB>
                    <a:solidFill>
                      <a:srgbClr val="184769"/>
                    </a:solidFill>
                  </a:tcPr>
                </a:tc>
                <a:tc>
                  <a:txBody>
                    <a:bodyPr/>
                    <a:lstStyle/>
                    <a:p>
                      <a:pPr marL="0" lvl="0" indent="0" algn="ctr" rtl="0">
                        <a:spcBef>
                          <a:spcPts val="0"/>
                        </a:spcBef>
                        <a:buNone/>
                      </a:pPr>
                      <a:r>
                        <a:rPr lang="en" sz="1050" dirty="0">
                          <a:solidFill>
                            <a:srgbClr val="FFFFFF"/>
                          </a:solidFill>
                          <a:latin typeface="Muli"/>
                          <a:ea typeface="Muli"/>
                          <a:cs typeface="Muli"/>
                          <a:sym typeface="Muli"/>
                        </a:rPr>
                        <a:t>$2,400</a:t>
                      </a:r>
                    </a:p>
                  </a:txBody>
                  <a:tcPr marL="91425" marR="91425" marT="68575" marB="68575" anchor="ctr">
                    <a:lnL w="19050" cap="flat" cmpd="sng" algn="ctr">
                      <a:solidFill>
                        <a:srgbClr val="19BBD5"/>
                      </a:solidFill>
                      <a:prstDash val="solid"/>
                      <a:round/>
                      <a:headEnd type="none" w="med" len="med"/>
                      <a:tailEnd type="none" w="med" len="med"/>
                    </a:lnL>
                    <a:lnR w="19050" cap="flat" cmpd="sng">
                      <a:solidFill>
                        <a:srgbClr val="19BBD5"/>
                      </a:solidFill>
                      <a:prstDash val="solid"/>
                      <a:round/>
                      <a:headEnd type="none" w="med" len="med"/>
                      <a:tailEnd type="none" w="med" len="med"/>
                    </a:lnR>
                    <a:lnT w="19050" cap="flat" cmpd="sng">
                      <a:solidFill>
                        <a:srgbClr val="19BBD5">
                          <a:alpha val="0"/>
                        </a:srgbClr>
                      </a:solidFill>
                      <a:prstDash val="solid"/>
                      <a:round/>
                      <a:headEnd type="none" w="med" len="med"/>
                      <a:tailEnd type="none" w="med" len="med"/>
                    </a:lnT>
                    <a:lnB w="19050" cap="flat" cmpd="sng">
                      <a:solidFill>
                        <a:srgbClr val="19BBD5"/>
                      </a:solidFill>
                      <a:prstDash val="solid"/>
                      <a:round/>
                      <a:headEnd type="none" w="med" len="med"/>
                      <a:tailEnd type="none" w="med" len="med"/>
                    </a:lnB>
                    <a:solidFill>
                      <a:srgbClr val="184769"/>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27299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8" name="Shape 349">
            <a:extLst>
              <a:ext uri="{FF2B5EF4-FFF2-40B4-BE49-F238E27FC236}">
                <a16:creationId xmlns="" xmlns:a16="http://schemas.microsoft.com/office/drawing/2014/main" id="{E37A71C5-2092-4E50-B266-4CD59AF315CC}"/>
              </a:ext>
            </a:extLst>
          </p:cNvPr>
          <p:cNvSpPr txBox="1">
            <a:spLocks/>
          </p:cNvSpPr>
          <p:nvPr/>
        </p:nvSpPr>
        <p:spPr>
          <a:xfrm>
            <a:off x="1847140" y="881684"/>
            <a:ext cx="5489691" cy="1159800"/>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lvl="1">
              <a:spcBef>
                <a:spcPts val="0"/>
              </a:spcBef>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ts val="4000"/>
              <a:buFont typeface="Nixie One"/>
              <a:buNone/>
              <a:defRPr sz="4000">
                <a:solidFill>
                  <a:srgbClr val="19BBD5"/>
                </a:solidFill>
                <a:latin typeface="Nixie One"/>
                <a:ea typeface="Nixie One"/>
                <a:cs typeface="Nixie One"/>
                <a:sym typeface="Nixie One"/>
              </a:defRPr>
            </a:lvl9pPr>
          </a:lstStyle>
          <a:p>
            <a:pPr algn="ctr"/>
            <a:r>
              <a:rPr lang="en-US" sz="3600" dirty="0">
                <a:solidFill>
                  <a:schemeClr val="bg1"/>
                </a:solidFill>
                <a:latin typeface="MicroSquare Ext" panose="020B0607020202060204" pitchFamily="34" charset="0"/>
              </a:rPr>
              <a:t>Income and Employment Verification</a:t>
            </a:r>
            <a:endParaRPr lang="en" sz="3600" dirty="0">
              <a:solidFill>
                <a:schemeClr val="bg1"/>
              </a:solidFill>
              <a:latin typeface="MicroSquare Ext" panose="020B0607020202060204" pitchFamily="34" charset="0"/>
            </a:endParaRPr>
          </a:p>
        </p:txBody>
      </p:sp>
      <p:sp>
        <p:nvSpPr>
          <p:cNvPr id="9" name="Rectangle 8">
            <a:extLst>
              <a:ext uri="{FF2B5EF4-FFF2-40B4-BE49-F238E27FC236}">
                <a16:creationId xmlns="" xmlns:a16="http://schemas.microsoft.com/office/drawing/2014/main" id="{BD9394DC-7371-4F77-80EF-7574BEF1C5BF}"/>
              </a:ext>
            </a:extLst>
          </p:cNvPr>
          <p:cNvSpPr/>
          <p:nvPr/>
        </p:nvSpPr>
        <p:spPr>
          <a:xfrm>
            <a:off x="2974296" y="2041484"/>
            <a:ext cx="3235377" cy="1341906"/>
          </a:xfrm>
          <a:prstGeom prst="rect">
            <a:avLst/>
          </a:prstGeom>
        </p:spPr>
        <p:txBody>
          <a:bodyPr wrap="square">
            <a:spAutoFit/>
          </a:bodyPr>
          <a:lstStyle/>
          <a:p>
            <a:pPr marL="639763" lvl="1" indent="-246063" eaLnBrk="0" fontAlgn="base" hangingPunct="0">
              <a:spcBef>
                <a:spcPct val="20000"/>
              </a:spcBef>
              <a:spcAft>
                <a:spcPct val="0"/>
              </a:spcAft>
              <a:buClr>
                <a:srgbClr val="00A3E0"/>
              </a:buClr>
              <a:buSzPct val="85000"/>
              <a:buFont typeface="Wingdings 2" panose="05020102010507070707" pitchFamily="18" charset="2"/>
              <a:buChar char=""/>
            </a:pPr>
            <a:r>
              <a:rPr lang="en-US" altLang="en-US" kern="1200" dirty="0">
                <a:solidFill>
                  <a:prstClr val="white"/>
                </a:solidFill>
                <a:latin typeface="Lato Medium" panose="020F0502020204030203" pitchFamily="34" charset="0"/>
                <a:ea typeface="Lato Medium" panose="020F0502020204030203" pitchFamily="34" charset="0"/>
                <a:cs typeface="Lato Medium" panose="020F0502020204030203" pitchFamily="34" charset="0"/>
              </a:rPr>
              <a:t>Obtaining a mortgage</a:t>
            </a:r>
          </a:p>
          <a:p>
            <a:pPr marL="639763" lvl="1" indent="-246063" eaLnBrk="0" fontAlgn="base" hangingPunct="0">
              <a:spcBef>
                <a:spcPct val="20000"/>
              </a:spcBef>
              <a:spcAft>
                <a:spcPct val="0"/>
              </a:spcAft>
              <a:buClr>
                <a:srgbClr val="00A3E0"/>
              </a:buClr>
              <a:buSzPct val="85000"/>
              <a:buFont typeface="Wingdings 2" panose="05020102010507070707" pitchFamily="18" charset="2"/>
              <a:buChar char=""/>
            </a:pPr>
            <a:r>
              <a:rPr lang="en-US" altLang="en-US" kern="1200" dirty="0">
                <a:solidFill>
                  <a:prstClr val="white"/>
                </a:solidFill>
                <a:latin typeface="Lato Medium" panose="020F0502020204030203" pitchFamily="34" charset="0"/>
                <a:ea typeface="Lato Medium" panose="020F0502020204030203" pitchFamily="34" charset="0"/>
                <a:cs typeface="Lato Medium" panose="020F0502020204030203" pitchFamily="34" charset="0"/>
              </a:rPr>
              <a:t>Buying a car</a:t>
            </a:r>
          </a:p>
          <a:p>
            <a:pPr marL="639763" lvl="1" indent="-246063" eaLnBrk="0" fontAlgn="base" hangingPunct="0">
              <a:spcBef>
                <a:spcPct val="20000"/>
              </a:spcBef>
              <a:spcAft>
                <a:spcPct val="0"/>
              </a:spcAft>
              <a:buClr>
                <a:srgbClr val="00A3E0"/>
              </a:buClr>
              <a:buSzPct val="85000"/>
              <a:buFont typeface="Wingdings 2" panose="05020102010507070707" pitchFamily="18" charset="2"/>
              <a:buChar char=""/>
            </a:pPr>
            <a:r>
              <a:rPr lang="en-US" altLang="en-US" kern="1200" dirty="0">
                <a:solidFill>
                  <a:prstClr val="white"/>
                </a:solidFill>
                <a:latin typeface="Lato Medium" panose="020F0502020204030203" pitchFamily="34" charset="0"/>
                <a:ea typeface="Lato Medium" panose="020F0502020204030203" pitchFamily="34" charset="0"/>
                <a:cs typeface="Lato Medium" panose="020F0502020204030203" pitchFamily="34" charset="0"/>
              </a:rPr>
              <a:t>Renting an apartment</a:t>
            </a:r>
          </a:p>
          <a:p>
            <a:pPr marL="639763" lvl="1" indent="-246063" eaLnBrk="0" fontAlgn="base" hangingPunct="0">
              <a:spcBef>
                <a:spcPct val="20000"/>
              </a:spcBef>
              <a:spcAft>
                <a:spcPct val="0"/>
              </a:spcAft>
              <a:buClr>
                <a:srgbClr val="00A3E0"/>
              </a:buClr>
              <a:buSzPct val="85000"/>
              <a:buFont typeface="Wingdings 2" panose="05020102010507070707" pitchFamily="18" charset="2"/>
              <a:buChar char=""/>
            </a:pPr>
            <a:r>
              <a:rPr lang="en-US" altLang="en-US" kern="1200" dirty="0">
                <a:solidFill>
                  <a:prstClr val="white"/>
                </a:solidFill>
                <a:latin typeface="Lato Medium" panose="020F0502020204030203" pitchFamily="34" charset="0"/>
                <a:ea typeface="Lato Medium" panose="020F0502020204030203" pitchFamily="34" charset="0"/>
                <a:cs typeface="Lato Medium" panose="020F0502020204030203" pitchFamily="34" charset="0"/>
              </a:rPr>
              <a:t>Applying for public assistance</a:t>
            </a:r>
          </a:p>
          <a:p>
            <a:pPr marL="639763" lvl="1" indent="-246063" eaLnBrk="0" fontAlgn="base" hangingPunct="0">
              <a:spcBef>
                <a:spcPct val="20000"/>
              </a:spcBef>
              <a:spcAft>
                <a:spcPct val="0"/>
              </a:spcAft>
              <a:buClr>
                <a:srgbClr val="00A3E0"/>
              </a:buClr>
              <a:buSzPct val="85000"/>
              <a:buFont typeface="Wingdings 2" panose="05020102010507070707" pitchFamily="18" charset="2"/>
              <a:buChar char=""/>
            </a:pPr>
            <a:r>
              <a:rPr lang="en-US" altLang="en-US" kern="1200" dirty="0">
                <a:solidFill>
                  <a:prstClr val="white"/>
                </a:solidFill>
                <a:latin typeface="Lato Medium" panose="020F0502020204030203" pitchFamily="34" charset="0"/>
                <a:ea typeface="Lato Medium" panose="020F0502020204030203" pitchFamily="34" charset="0"/>
                <a:cs typeface="Lato Medium" panose="020F0502020204030203" pitchFamily="34" charset="0"/>
              </a:rPr>
              <a:t>Applying for a credit card</a:t>
            </a:r>
          </a:p>
        </p:txBody>
      </p:sp>
      <p:sp>
        <p:nvSpPr>
          <p:cNvPr id="13" name="Rectangle 12">
            <a:extLst>
              <a:ext uri="{FF2B5EF4-FFF2-40B4-BE49-F238E27FC236}">
                <a16:creationId xmlns="" xmlns:a16="http://schemas.microsoft.com/office/drawing/2014/main" id="{F8FAFC3F-32A6-46D5-B376-3900E433B40D}"/>
              </a:ext>
            </a:extLst>
          </p:cNvPr>
          <p:cNvSpPr/>
          <p:nvPr/>
        </p:nvSpPr>
        <p:spPr>
          <a:xfrm>
            <a:off x="1597414" y="3799872"/>
            <a:ext cx="5989140" cy="307777"/>
          </a:xfrm>
          <a:prstGeom prst="rect">
            <a:avLst/>
          </a:prstGeom>
        </p:spPr>
        <p:txBody>
          <a:bodyPr wrap="none">
            <a:spAutoFit/>
          </a:bodyPr>
          <a:lstStyle/>
          <a:p>
            <a:r>
              <a:rPr lang="en-US" dirty="0">
                <a:solidFill>
                  <a:schemeClr val="bg1"/>
                </a:solidFill>
                <a:latin typeface="Muli"/>
                <a:sym typeface="Muli"/>
              </a:rPr>
              <a:t>All of these events require income/wage and employment verifications.</a:t>
            </a:r>
            <a:endParaRPr lang="en-US" dirty="0">
              <a:solidFill>
                <a:schemeClr val="bg1"/>
              </a:solidFill>
            </a:endParaRPr>
          </a:p>
        </p:txBody>
      </p:sp>
    </p:spTree>
    <p:extLst>
      <p:ext uri="{BB962C8B-B14F-4D97-AF65-F5344CB8AC3E}">
        <p14:creationId xmlns:p14="http://schemas.microsoft.com/office/powerpoint/2010/main" val="141637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8408" y="1459423"/>
            <a:ext cx="5657642" cy="3108543"/>
          </a:xfrm>
          <a:prstGeom prst="rect">
            <a:avLst/>
          </a:prstGeom>
        </p:spPr>
        <p:txBody>
          <a:bodyPr wrap="square">
            <a:spAutoFit/>
          </a:bodyPr>
          <a:lstStyle/>
          <a:p>
            <a:pPr marL="139700"/>
            <a:r>
              <a:rPr lang="en-US" dirty="0">
                <a:solidFill>
                  <a:schemeClr val="bg1"/>
                </a:solidFill>
                <a:latin typeface="Muli" panose="020B0604020202020204" charset="0"/>
              </a:rPr>
              <a:t>The sign-up process is simple, and we can get your program up and running the same day so that you can start screening for WOTC right away!  </a:t>
            </a:r>
            <a:r>
              <a:rPr lang="en-US" u="sng" dirty="0">
                <a:solidFill>
                  <a:srgbClr val="92D050"/>
                </a:solidFill>
                <a:latin typeface="Muli" panose="020B0604020202020204" charset="0"/>
              </a:rPr>
              <a:t>We work on a success-based fee structure!</a:t>
            </a:r>
          </a:p>
          <a:p>
            <a:pPr marL="139700"/>
            <a:endParaRPr lang="en-US" dirty="0">
              <a:solidFill>
                <a:schemeClr val="bg1"/>
              </a:solidFill>
              <a:latin typeface="Muli" panose="020B0604020202020204" charset="0"/>
            </a:endParaRPr>
          </a:p>
          <a:p>
            <a:pPr marL="139700"/>
            <a:r>
              <a:rPr lang="en-US" dirty="0">
                <a:solidFill>
                  <a:schemeClr val="bg1"/>
                </a:solidFill>
                <a:latin typeface="Muli" panose="020B0604020202020204" charset="0"/>
              </a:rPr>
              <a:t>Here’s what we need:</a:t>
            </a:r>
          </a:p>
          <a:p>
            <a:pPr marL="425450" indent="-285750">
              <a:buClr>
                <a:srgbClr val="00A3E0"/>
              </a:buClr>
              <a:buFont typeface="Arial" panose="020B0604020202020204" pitchFamily="34" charset="0"/>
              <a:buChar char="•"/>
            </a:pPr>
            <a:r>
              <a:rPr lang="en-US" dirty="0">
                <a:solidFill>
                  <a:schemeClr val="bg1"/>
                </a:solidFill>
                <a:latin typeface="Muli" panose="020B0604020202020204" charset="0"/>
              </a:rPr>
              <a:t>Signed Agreement</a:t>
            </a:r>
          </a:p>
          <a:p>
            <a:pPr marL="425450" indent="-285750">
              <a:buClr>
                <a:srgbClr val="00A3E0"/>
              </a:buClr>
              <a:buFont typeface="Arial" panose="020B0604020202020204" pitchFamily="34" charset="0"/>
              <a:buChar char="•"/>
            </a:pPr>
            <a:r>
              <a:rPr lang="en-US" dirty="0">
                <a:solidFill>
                  <a:schemeClr val="bg1"/>
                </a:solidFill>
                <a:latin typeface="Muli" panose="020B0604020202020204" charset="0"/>
              </a:rPr>
              <a:t>POA –Used to talk to the state agencies on your behalf.</a:t>
            </a:r>
          </a:p>
          <a:p>
            <a:pPr marL="425450" indent="-285750">
              <a:buClr>
                <a:srgbClr val="00A3E0"/>
              </a:buClr>
              <a:buFont typeface="Arial" panose="020B0604020202020204" pitchFamily="34" charset="0"/>
              <a:buChar char="•"/>
            </a:pPr>
            <a:r>
              <a:rPr lang="en-US" dirty="0">
                <a:solidFill>
                  <a:schemeClr val="bg1"/>
                </a:solidFill>
                <a:latin typeface="Muli" panose="020B0604020202020204" charset="0"/>
              </a:rPr>
              <a:t>Location Information Sheet – We upload your location(s) into our system and get them set up for screening.</a:t>
            </a:r>
          </a:p>
          <a:p>
            <a:pPr marL="425450" indent="-285750"/>
            <a:endParaRPr lang="en-US" dirty="0">
              <a:solidFill>
                <a:schemeClr val="bg1"/>
              </a:solidFill>
              <a:latin typeface="Muli" panose="020B0604020202020204" charset="0"/>
            </a:endParaRPr>
          </a:p>
          <a:p>
            <a:pPr marL="139700"/>
            <a:r>
              <a:rPr lang="en-US" dirty="0">
                <a:solidFill>
                  <a:schemeClr val="bg1"/>
                </a:solidFill>
                <a:latin typeface="Muli" panose="020B0604020202020204" charset="0"/>
              </a:rPr>
              <a:t>And that’s it. Once you send us your forms, HIREtech will handle the rest. Our implementation team immediately begins your account set-up and manages the rollout process from start to finish. No introductory charges or hidden fees.</a:t>
            </a:r>
          </a:p>
        </p:txBody>
      </p:sp>
      <p:sp>
        <p:nvSpPr>
          <p:cNvPr id="5" name="Shape 349">
            <a:extLst>
              <a:ext uri="{FF2B5EF4-FFF2-40B4-BE49-F238E27FC236}">
                <a16:creationId xmlns="" xmlns:a16="http://schemas.microsoft.com/office/drawing/2014/main" id="{06E79CC5-286E-4B08-8985-0065B84D3227}"/>
              </a:ext>
            </a:extLst>
          </p:cNvPr>
          <p:cNvSpPr txBox="1">
            <a:spLocks/>
          </p:cNvSpPr>
          <p:nvPr/>
        </p:nvSpPr>
        <p:spPr>
          <a:xfrm>
            <a:off x="1996751" y="690465"/>
            <a:ext cx="5489691" cy="681873"/>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lvl="1">
              <a:spcBef>
                <a:spcPts val="0"/>
              </a:spcBef>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ts val="4000"/>
              <a:buFont typeface="Nixie One"/>
              <a:buNone/>
              <a:defRPr sz="4000">
                <a:solidFill>
                  <a:srgbClr val="19BBD5"/>
                </a:solidFill>
                <a:latin typeface="Nixie One"/>
                <a:ea typeface="Nixie One"/>
                <a:cs typeface="Nixie One"/>
                <a:sym typeface="Nixie One"/>
              </a:defRPr>
            </a:lvl9pPr>
          </a:lstStyle>
          <a:p>
            <a:r>
              <a:rPr lang="en-US" sz="3600" dirty="0">
                <a:solidFill>
                  <a:schemeClr val="bg1"/>
                </a:solidFill>
                <a:latin typeface="MicroSquare Ext" panose="020B0607020202060204" pitchFamily="34" charset="0"/>
              </a:rPr>
              <a:t>Getting Started</a:t>
            </a:r>
            <a:endParaRPr lang="en" sz="3600" dirty="0">
              <a:solidFill>
                <a:schemeClr val="bg1"/>
              </a:solidFill>
              <a:latin typeface="MicroSquare Ext" panose="020B0607020202060204" pitchFamily="34" charset="0"/>
            </a:endParaRPr>
          </a:p>
        </p:txBody>
      </p:sp>
    </p:spTree>
    <p:extLst>
      <p:ext uri="{BB962C8B-B14F-4D97-AF65-F5344CB8AC3E}">
        <p14:creationId xmlns:p14="http://schemas.microsoft.com/office/powerpoint/2010/main" val="537689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544"/>
          <p:cNvSpPr txBox="1">
            <a:spLocks/>
          </p:cNvSpPr>
          <p:nvPr/>
        </p:nvSpPr>
        <p:spPr>
          <a:xfrm>
            <a:off x="1511559" y="1076891"/>
            <a:ext cx="6456783" cy="2985036"/>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19BBD5"/>
              </a:buClr>
              <a:buSzPts val="1400"/>
              <a:buFont typeface="Muli"/>
              <a:buChar char="◇"/>
              <a:defRPr sz="1400" b="0" i="0" u="none" strike="noStrike" cap="none">
                <a:solidFill>
                  <a:srgbClr val="C6DAEC"/>
                </a:solidFill>
                <a:latin typeface="Muli"/>
                <a:ea typeface="Muli"/>
                <a:cs typeface="Muli"/>
                <a:sym typeface="Muli"/>
              </a:defRPr>
            </a:lvl1pPr>
            <a:lvl2pPr marR="0" lvl="1" algn="l" rtl="0">
              <a:lnSpc>
                <a:spcPct val="100000"/>
              </a:lnSpc>
              <a:spcBef>
                <a:spcPts val="480"/>
              </a:spcBef>
              <a:spcAft>
                <a:spcPts val="0"/>
              </a:spcAft>
              <a:buClr>
                <a:srgbClr val="19BBD5"/>
              </a:buClr>
              <a:buSzPts val="1400"/>
              <a:buFont typeface="Muli"/>
              <a:buChar char="￭"/>
              <a:defRPr sz="1400" b="0" i="0" u="none" strike="noStrike" cap="none">
                <a:solidFill>
                  <a:srgbClr val="C6DAEC"/>
                </a:solidFill>
                <a:latin typeface="Muli"/>
                <a:ea typeface="Muli"/>
                <a:cs typeface="Muli"/>
                <a:sym typeface="Muli"/>
              </a:defRPr>
            </a:lvl2pPr>
            <a:lvl3pPr marR="0" lvl="2" algn="l" rtl="0">
              <a:lnSpc>
                <a:spcPct val="100000"/>
              </a:lnSpc>
              <a:spcBef>
                <a:spcPts val="480"/>
              </a:spcBef>
              <a:spcAft>
                <a:spcPts val="0"/>
              </a:spcAft>
              <a:buClr>
                <a:srgbClr val="19BBD5"/>
              </a:buClr>
              <a:buSzPts val="1400"/>
              <a:buFont typeface="Muli"/>
              <a:buChar char="￮"/>
              <a:defRPr sz="1400" b="0" i="0" u="none" strike="noStrike" cap="none">
                <a:solidFill>
                  <a:srgbClr val="C6DAEC"/>
                </a:solidFill>
                <a:latin typeface="Muli"/>
                <a:ea typeface="Muli"/>
                <a:cs typeface="Muli"/>
                <a:sym typeface="Muli"/>
              </a:defRPr>
            </a:lvl3pPr>
            <a:lvl4pPr marR="0" lvl="3" algn="l" rtl="0">
              <a:lnSpc>
                <a:spcPct val="100000"/>
              </a:lnSpc>
              <a:spcBef>
                <a:spcPts val="360"/>
              </a:spcBef>
              <a:spcAft>
                <a:spcPts val="0"/>
              </a:spcAft>
              <a:buClr>
                <a:srgbClr val="19BBD5"/>
              </a:buClr>
              <a:buSzPts val="1400"/>
              <a:buFont typeface="Muli"/>
              <a:buChar char="●"/>
              <a:defRPr sz="1400" b="0" i="0" u="none" strike="noStrike" cap="none">
                <a:solidFill>
                  <a:srgbClr val="C6DAEC"/>
                </a:solidFill>
                <a:latin typeface="Muli"/>
                <a:ea typeface="Muli"/>
                <a:cs typeface="Muli"/>
                <a:sym typeface="Muli"/>
              </a:defRPr>
            </a:lvl4pPr>
            <a:lvl5pPr marR="0" lvl="4" algn="l" rtl="0">
              <a:lnSpc>
                <a:spcPct val="100000"/>
              </a:lnSpc>
              <a:spcBef>
                <a:spcPts val="360"/>
              </a:spcBef>
              <a:spcAft>
                <a:spcPts val="0"/>
              </a:spcAft>
              <a:buClr>
                <a:srgbClr val="19BBD5"/>
              </a:buClr>
              <a:buSzPts val="1400"/>
              <a:buFont typeface="Muli"/>
              <a:buChar char="○"/>
              <a:defRPr sz="1400" b="0" i="0" u="none" strike="noStrike" cap="none">
                <a:solidFill>
                  <a:srgbClr val="C6DAEC"/>
                </a:solidFill>
                <a:latin typeface="Muli"/>
                <a:ea typeface="Muli"/>
                <a:cs typeface="Muli"/>
                <a:sym typeface="Muli"/>
              </a:defRPr>
            </a:lvl5pPr>
            <a:lvl6pPr marR="0" lvl="5" algn="l" rtl="0">
              <a:lnSpc>
                <a:spcPct val="100000"/>
              </a:lnSpc>
              <a:spcBef>
                <a:spcPts val="360"/>
              </a:spcBef>
              <a:spcAft>
                <a:spcPts val="0"/>
              </a:spcAft>
              <a:buClr>
                <a:srgbClr val="C6DAEC"/>
              </a:buClr>
              <a:buSzPts val="1400"/>
              <a:buFont typeface="Muli"/>
              <a:buChar char="■"/>
              <a:defRPr sz="1400" b="0" i="0" u="none" strike="noStrike" cap="none">
                <a:solidFill>
                  <a:srgbClr val="C6DAEC"/>
                </a:solidFill>
                <a:latin typeface="Muli"/>
                <a:ea typeface="Muli"/>
                <a:cs typeface="Muli"/>
                <a:sym typeface="Muli"/>
              </a:defRPr>
            </a:lvl6pPr>
            <a:lvl7pPr marR="0" lvl="6" algn="l" rtl="0">
              <a:lnSpc>
                <a:spcPct val="100000"/>
              </a:lnSpc>
              <a:spcBef>
                <a:spcPts val="360"/>
              </a:spcBef>
              <a:spcAft>
                <a:spcPts val="0"/>
              </a:spcAft>
              <a:buClr>
                <a:srgbClr val="C6DAEC"/>
              </a:buClr>
              <a:buSzPts val="1400"/>
              <a:buFont typeface="Muli"/>
              <a:buChar char="●"/>
              <a:defRPr sz="1400" b="0" i="0" u="none" strike="noStrike" cap="none">
                <a:solidFill>
                  <a:srgbClr val="C6DAEC"/>
                </a:solidFill>
                <a:latin typeface="Muli"/>
                <a:ea typeface="Muli"/>
                <a:cs typeface="Muli"/>
                <a:sym typeface="Muli"/>
              </a:defRPr>
            </a:lvl7pPr>
            <a:lvl8pPr marR="0" lvl="7" algn="l" rtl="0">
              <a:lnSpc>
                <a:spcPct val="100000"/>
              </a:lnSpc>
              <a:spcBef>
                <a:spcPts val="360"/>
              </a:spcBef>
              <a:spcAft>
                <a:spcPts val="0"/>
              </a:spcAft>
              <a:buClr>
                <a:srgbClr val="C6DAEC"/>
              </a:buClr>
              <a:buSzPts val="1400"/>
              <a:buFont typeface="Muli"/>
              <a:buChar char="○"/>
              <a:defRPr sz="1400" b="0" i="0" u="none" strike="noStrike" cap="none">
                <a:solidFill>
                  <a:srgbClr val="C6DAEC"/>
                </a:solidFill>
                <a:latin typeface="Muli"/>
                <a:ea typeface="Muli"/>
                <a:cs typeface="Muli"/>
                <a:sym typeface="Muli"/>
              </a:defRPr>
            </a:lvl8pPr>
            <a:lvl9pPr marR="0" lvl="8" algn="l" rtl="0">
              <a:lnSpc>
                <a:spcPct val="100000"/>
              </a:lnSpc>
              <a:spcBef>
                <a:spcPts val="360"/>
              </a:spcBef>
              <a:spcAft>
                <a:spcPts val="0"/>
              </a:spcAft>
              <a:buClr>
                <a:srgbClr val="C6DAEC"/>
              </a:buClr>
              <a:buSzPts val="1400"/>
              <a:buFont typeface="Muli"/>
              <a:buChar char="■"/>
              <a:defRPr sz="1400" b="0" i="0" u="none" strike="noStrike" cap="none">
                <a:solidFill>
                  <a:srgbClr val="C6DAEC"/>
                </a:solidFill>
                <a:latin typeface="Muli"/>
                <a:ea typeface="Muli"/>
                <a:cs typeface="Muli"/>
                <a:sym typeface="Muli"/>
              </a:defRPr>
            </a:lvl9pPr>
          </a:lstStyle>
          <a:p>
            <a:pPr>
              <a:spcBef>
                <a:spcPts val="0"/>
              </a:spcBef>
              <a:buFont typeface="Muli"/>
              <a:buNone/>
            </a:pPr>
            <a:endParaRPr lang="en-US" sz="2000" dirty="0">
              <a:solidFill>
                <a:srgbClr val="00A3E0"/>
              </a:solidFill>
              <a:latin typeface="Muli" panose="020B0604020202020204" charset="0"/>
              <a:cs typeface="Arial"/>
              <a:sym typeface="Arial"/>
            </a:endParaRPr>
          </a:p>
          <a:p>
            <a:pPr>
              <a:spcBef>
                <a:spcPts val="0"/>
              </a:spcBef>
              <a:buFont typeface="Muli"/>
              <a:buNone/>
            </a:pPr>
            <a:r>
              <a:rPr lang="en-US" sz="2400" dirty="0">
                <a:solidFill>
                  <a:schemeClr val="bg1"/>
                </a:solidFill>
                <a:latin typeface="Muli" panose="020B0604020202020204" charset="0"/>
                <a:cs typeface="Arial"/>
                <a:sym typeface="Arial"/>
              </a:rPr>
              <a:t>WOTC		15% of certified credits</a:t>
            </a:r>
          </a:p>
          <a:p>
            <a:pPr>
              <a:spcBef>
                <a:spcPts val="0"/>
              </a:spcBef>
              <a:buFont typeface="Muli"/>
              <a:buNone/>
            </a:pPr>
            <a:r>
              <a:rPr lang="en-US" sz="2400" dirty="0" err="1">
                <a:solidFill>
                  <a:schemeClr val="bg1"/>
                </a:solidFill>
                <a:latin typeface="Muli" panose="020B0604020202020204" charset="0"/>
                <a:cs typeface="Arial"/>
                <a:sym typeface="Arial"/>
              </a:rPr>
              <a:t>WAGEverify</a:t>
            </a:r>
            <a:r>
              <a:rPr lang="en-US" sz="2400" dirty="0">
                <a:solidFill>
                  <a:schemeClr val="bg1"/>
                </a:solidFill>
                <a:latin typeface="Muli" panose="020B0604020202020204" charset="0"/>
                <a:cs typeface="Arial"/>
                <a:sym typeface="Arial"/>
              </a:rPr>
              <a:t>		No Cost</a:t>
            </a:r>
          </a:p>
          <a:p>
            <a:pPr>
              <a:spcBef>
                <a:spcPts val="0"/>
              </a:spcBef>
              <a:buFont typeface="Muli"/>
              <a:buNone/>
            </a:pPr>
            <a:r>
              <a:rPr lang="en-US" sz="2400" dirty="0">
                <a:solidFill>
                  <a:schemeClr val="bg1"/>
                </a:solidFill>
                <a:latin typeface="Muli" panose="020B0604020202020204" charset="0"/>
                <a:cs typeface="Arial"/>
                <a:sym typeface="Arial"/>
              </a:rPr>
              <a:t>I-9/E-Verify		Starting at $9 per *</a:t>
            </a:r>
          </a:p>
          <a:p>
            <a:pPr>
              <a:spcBef>
                <a:spcPts val="0"/>
              </a:spcBef>
              <a:buFont typeface="Muli"/>
              <a:buNone/>
            </a:pPr>
            <a:r>
              <a:rPr lang="en-US" sz="2400" dirty="0">
                <a:solidFill>
                  <a:schemeClr val="bg1"/>
                </a:solidFill>
                <a:latin typeface="Muli" panose="020B0604020202020204" charset="0"/>
                <a:cs typeface="Arial"/>
                <a:sym typeface="Arial"/>
              </a:rPr>
              <a:t>UCM			Starting at $35/claim *</a:t>
            </a:r>
          </a:p>
          <a:p>
            <a:pPr>
              <a:spcBef>
                <a:spcPts val="0"/>
              </a:spcBef>
              <a:buFont typeface="Muli"/>
              <a:buNone/>
            </a:pPr>
            <a:endParaRPr lang="en-US" sz="2400" dirty="0">
              <a:solidFill>
                <a:schemeClr val="bg1"/>
              </a:solidFill>
              <a:latin typeface="Muli" panose="020B0604020202020204" charset="0"/>
              <a:cs typeface="Arial"/>
              <a:sym typeface="Arial"/>
            </a:endParaRPr>
          </a:p>
          <a:p>
            <a:pPr>
              <a:spcBef>
                <a:spcPts val="0"/>
              </a:spcBef>
              <a:buNone/>
            </a:pPr>
            <a:r>
              <a:rPr lang="en-US" sz="2400" dirty="0">
                <a:solidFill>
                  <a:srgbClr val="00A3E0"/>
                </a:solidFill>
                <a:latin typeface="Muli" panose="020B0604020202020204" charset="0"/>
                <a:cs typeface="Arial"/>
                <a:sym typeface="Arial"/>
              </a:rPr>
              <a:t>* Fees may be lower on case by case basis</a:t>
            </a:r>
          </a:p>
        </p:txBody>
      </p:sp>
      <p:sp>
        <p:nvSpPr>
          <p:cNvPr id="4" name="Shape 392">
            <a:extLst>
              <a:ext uri="{FF2B5EF4-FFF2-40B4-BE49-F238E27FC236}">
                <a16:creationId xmlns="" xmlns:a16="http://schemas.microsoft.com/office/drawing/2014/main" id="{7450CF58-7510-48AB-AA89-EC4DA383A1B7}"/>
              </a:ext>
            </a:extLst>
          </p:cNvPr>
          <p:cNvSpPr txBox="1">
            <a:spLocks/>
          </p:cNvSpPr>
          <p:nvPr/>
        </p:nvSpPr>
        <p:spPr>
          <a:xfrm>
            <a:off x="1511559" y="716190"/>
            <a:ext cx="6880867" cy="721401"/>
          </a:xfrm>
          <a:prstGeom prst="rect">
            <a:avLst/>
          </a:prstGeom>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en-US" sz="3600" dirty="0">
                <a:solidFill>
                  <a:schemeClr val="bg1"/>
                </a:solidFill>
                <a:latin typeface="MicroSquare Ext" panose="020B0607020202060204" pitchFamily="34" charset="0"/>
              </a:rPr>
              <a:t>Pricing and Fees</a:t>
            </a:r>
            <a:endParaRPr lang="en" sz="3600" dirty="0">
              <a:solidFill>
                <a:schemeClr val="bg1"/>
              </a:solidFill>
              <a:latin typeface="MicroSquare Ext" panose="020B0607020202060204" pitchFamily="34" charset="0"/>
            </a:endParaRPr>
          </a:p>
        </p:txBody>
      </p:sp>
    </p:spTree>
    <p:extLst>
      <p:ext uri="{BB962C8B-B14F-4D97-AF65-F5344CB8AC3E}">
        <p14:creationId xmlns:p14="http://schemas.microsoft.com/office/powerpoint/2010/main" val="3037690224"/>
      </p:ext>
    </p:extLst>
  </p:cSld>
  <p:clrMapOvr>
    <a:masterClrMapping/>
  </p:clrMapOvr>
</p:sld>
</file>

<file path=ppt/theme/theme1.xml><?xml version="1.0" encoding="utf-8"?>
<a:theme xmlns:a="http://schemas.openxmlformats.org/drawingml/2006/main" name="Imoge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ycor_powerpoint">
  <a:themeElements>
    <a:clrScheme name="Paycor">
      <a:dk1>
        <a:srgbClr val="545557"/>
      </a:dk1>
      <a:lt1>
        <a:srgbClr val="717275"/>
      </a:lt1>
      <a:dk2>
        <a:srgbClr val="FFFFFF"/>
      </a:dk2>
      <a:lt2>
        <a:srgbClr val="FFFFFF"/>
      </a:lt2>
      <a:accent1>
        <a:srgbClr val="717275"/>
      </a:accent1>
      <a:accent2>
        <a:srgbClr val="F58025"/>
      </a:accent2>
      <a:accent3>
        <a:srgbClr val="FBB040"/>
      </a:accent3>
      <a:accent4>
        <a:srgbClr val="C1CD23"/>
      </a:accent4>
      <a:accent5>
        <a:srgbClr val="B6B8BA"/>
      </a:accent5>
      <a:accent6>
        <a:srgbClr val="00A4E4"/>
      </a:accent6>
      <a:hlink>
        <a:srgbClr val="00A4E4"/>
      </a:hlink>
      <a:folHlink>
        <a:srgbClr val="00A4E4"/>
      </a:folHlink>
    </a:clrScheme>
    <a:fontScheme name="Paycor e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20373</TotalTime>
  <Words>562</Words>
  <Application>Microsoft Office PowerPoint</Application>
  <PresentationFormat>On-screen Show (16:9)</PresentationFormat>
  <Paragraphs>79</Paragraphs>
  <Slides>8</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Muli</vt:lpstr>
      <vt:lpstr>MicroSquare Ext</vt:lpstr>
      <vt:lpstr>Nixie One</vt:lpstr>
      <vt:lpstr>Helvetica Neue</vt:lpstr>
      <vt:lpstr>Lato Medium</vt:lpstr>
      <vt:lpstr>Wingdings 2</vt:lpstr>
      <vt:lpstr>Imogen template</vt:lpstr>
      <vt:lpstr>paycor_powerpoint</vt:lpstr>
      <vt:lpstr>PowerPoint Presentation</vt:lpstr>
      <vt:lpstr>Why WOTC?</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Caesar’s Tax Credit Program</dc:title>
  <dc:creator>MMansour</dc:creator>
  <cp:lastModifiedBy>Gary Bender</cp:lastModifiedBy>
  <cp:revision>167</cp:revision>
  <dcterms:modified xsi:type="dcterms:W3CDTF">2018-08-16T21:33:47Z</dcterms:modified>
</cp:coreProperties>
</file>